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1" r:id="rId2"/>
    <p:sldId id="337" r:id="rId3"/>
    <p:sldId id="327" r:id="rId4"/>
    <p:sldId id="335" r:id="rId5"/>
    <p:sldId id="331" r:id="rId6"/>
    <p:sldId id="332" r:id="rId7"/>
    <p:sldId id="33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7" autoAdjust="0"/>
    <p:restoredTop sz="94221" autoAdjust="0"/>
  </p:normalViewPr>
  <p:slideViewPr>
    <p:cSldViewPr snapToGrid="0">
      <p:cViewPr varScale="1">
        <p:scale>
          <a:sx n="87" d="100"/>
          <a:sy n="87" d="100"/>
        </p:scale>
        <p:origin x="4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2FABF6-5F7C-4D9A-A80D-DDAADD9EFE7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F152522E-9075-436E-8D92-540FABD177DC}">
      <dgm:prSet phldrT="[Text]" custT="1"/>
      <dgm:spPr/>
      <dgm:t>
        <a:bodyPr/>
        <a:lstStyle/>
        <a:p>
          <a:r>
            <a:rPr lang="fr-FR" sz="2400"/>
            <a:t>Climate change</a:t>
          </a:r>
        </a:p>
      </dgm:t>
    </dgm:pt>
    <dgm:pt modelId="{A574BC7E-A806-44EC-9682-4A36013E089E}" type="parTrans" cxnId="{20E79FFC-E3E0-4DD2-8502-2D0F8C20085D}">
      <dgm:prSet/>
      <dgm:spPr/>
      <dgm:t>
        <a:bodyPr/>
        <a:lstStyle/>
        <a:p>
          <a:endParaRPr lang="fr-FR" sz="2000"/>
        </a:p>
      </dgm:t>
    </dgm:pt>
    <dgm:pt modelId="{04953B46-6DCE-4B20-8C92-6C22A962A5CC}" type="sibTrans" cxnId="{20E79FFC-E3E0-4DD2-8502-2D0F8C20085D}">
      <dgm:prSet/>
      <dgm:spPr/>
      <dgm:t>
        <a:bodyPr/>
        <a:lstStyle/>
        <a:p>
          <a:endParaRPr lang="fr-FR" sz="2000"/>
        </a:p>
      </dgm:t>
    </dgm:pt>
    <dgm:pt modelId="{A3528737-3F3A-473E-828E-95EDBA20486D}">
      <dgm:prSet phldrT="[Text]" custT="1"/>
      <dgm:spPr/>
      <dgm:t>
        <a:bodyPr/>
        <a:lstStyle/>
        <a:p>
          <a:pPr rtl="0"/>
          <a:r>
            <a:rPr lang="fr-FR" sz="2400">
              <a:latin typeface="Calibri"/>
            </a:rPr>
            <a:t> Increase</a:t>
          </a:r>
          <a:r>
            <a:rPr lang="fr-FR" sz="2400"/>
            <a:t> in </a:t>
          </a:r>
          <a:r>
            <a:rPr lang="fr-FR" sz="2400">
              <a:latin typeface="Calibri"/>
            </a:rPr>
            <a:t>population and </a:t>
          </a:r>
          <a:r>
            <a:rPr lang="fr-FR" sz="2400"/>
            <a:t> livestock</a:t>
          </a:r>
          <a:r>
            <a:rPr lang="fr-FR" sz="2400">
              <a:latin typeface="Calibri"/>
            </a:rPr>
            <a:t> numbers </a:t>
          </a:r>
          <a:endParaRPr lang="en-GB" sz="2400"/>
        </a:p>
      </dgm:t>
    </dgm:pt>
    <dgm:pt modelId="{E3D5B286-750C-43F2-A3B2-B049C316BDCA}" type="parTrans" cxnId="{B8C736FC-A90B-4B99-A3F6-01A8E856E31D}">
      <dgm:prSet/>
      <dgm:spPr/>
      <dgm:t>
        <a:bodyPr/>
        <a:lstStyle/>
        <a:p>
          <a:endParaRPr lang="fr-FR" sz="2000"/>
        </a:p>
      </dgm:t>
    </dgm:pt>
    <dgm:pt modelId="{3DDF9130-69A0-4406-B3B0-0E672E3D5C3D}" type="sibTrans" cxnId="{B8C736FC-A90B-4B99-A3F6-01A8E856E31D}">
      <dgm:prSet/>
      <dgm:spPr/>
      <dgm:t>
        <a:bodyPr/>
        <a:lstStyle/>
        <a:p>
          <a:endParaRPr lang="fr-FR" sz="2000"/>
        </a:p>
      </dgm:t>
    </dgm:pt>
    <dgm:pt modelId="{6306D18E-AA97-4035-AC3A-58E02ED5F044}">
      <dgm:prSet phldrT="[Text]" custT="1"/>
      <dgm:spPr/>
      <dgm:t>
        <a:bodyPr/>
        <a:lstStyle/>
        <a:p>
          <a:pPr rtl="0"/>
          <a:r>
            <a:rPr lang="fr-FR" sz="2400">
              <a:latin typeface="Calibri"/>
            </a:rPr>
            <a:t>Competing</a:t>
          </a:r>
          <a:r>
            <a:rPr lang="fr-FR" sz="2400"/>
            <a:t> livelihood </a:t>
          </a:r>
          <a:r>
            <a:rPr lang="fr-FR" sz="2400">
              <a:latin typeface="Calibri"/>
            </a:rPr>
            <a:t>groups and NR uses</a:t>
          </a:r>
        </a:p>
      </dgm:t>
    </dgm:pt>
    <dgm:pt modelId="{2D6069D2-7283-49D7-917A-D60233E91749}" type="parTrans" cxnId="{9BDD647D-893D-44B1-9AA2-324C53F503E5}">
      <dgm:prSet/>
      <dgm:spPr/>
      <dgm:t>
        <a:bodyPr/>
        <a:lstStyle/>
        <a:p>
          <a:endParaRPr lang="fr-FR" sz="2000"/>
        </a:p>
      </dgm:t>
    </dgm:pt>
    <dgm:pt modelId="{384A1621-D97F-464F-B2A4-A838CDF22B50}" type="sibTrans" cxnId="{9BDD647D-893D-44B1-9AA2-324C53F503E5}">
      <dgm:prSet/>
      <dgm:spPr/>
      <dgm:t>
        <a:bodyPr/>
        <a:lstStyle/>
        <a:p>
          <a:endParaRPr lang="fr-FR" sz="2000"/>
        </a:p>
      </dgm:t>
    </dgm:pt>
    <dgm:pt modelId="{30B4F7F6-9874-4CF5-8675-A7A097693060}">
      <dgm:prSet phldr="0"/>
      <dgm:spPr/>
      <dgm:t>
        <a:bodyPr/>
        <a:lstStyle/>
        <a:p>
          <a:r>
            <a:rPr lang="fr-FR" sz="2400">
              <a:latin typeface="Calibri"/>
            </a:rPr>
            <a:t>Poor</a:t>
          </a:r>
          <a:r>
            <a:rPr lang="fr-FR" sz="2400"/>
            <a:t> Agricultural practices</a:t>
          </a:r>
          <a:endParaRPr lang="en-GB"/>
        </a:p>
      </dgm:t>
    </dgm:pt>
    <dgm:pt modelId="{B840B730-5331-4125-83B1-FEAFF97F3ECE}" type="parTrans" cxnId="{D0CA0EB4-F3E0-480B-8DB1-A15A9902F227}">
      <dgm:prSet/>
      <dgm:spPr/>
    </dgm:pt>
    <dgm:pt modelId="{BB013A63-CB37-4BB2-BE1A-7FFC4F112437}" type="sibTrans" cxnId="{D0CA0EB4-F3E0-480B-8DB1-A15A9902F227}">
      <dgm:prSet/>
      <dgm:spPr/>
    </dgm:pt>
    <dgm:pt modelId="{D95BE8F6-2A27-4B9C-896D-9A75AA594131}" type="pres">
      <dgm:prSet presAssocID="{A12FABF6-5F7C-4D9A-A80D-DDAADD9EFE7A}" presName="hierChild1" presStyleCnt="0">
        <dgm:presLayoutVars>
          <dgm:orgChart val="1"/>
          <dgm:chPref val="1"/>
          <dgm:dir/>
          <dgm:animOne val="branch"/>
          <dgm:animLvl val="lvl"/>
          <dgm:resizeHandles/>
        </dgm:presLayoutVars>
      </dgm:prSet>
      <dgm:spPr/>
    </dgm:pt>
    <dgm:pt modelId="{1A9CDCE5-54A6-4C75-9051-0D1ADC43D30D}" type="pres">
      <dgm:prSet presAssocID="{F152522E-9075-436E-8D92-540FABD177DC}" presName="hierRoot1" presStyleCnt="0">
        <dgm:presLayoutVars>
          <dgm:hierBranch val="init"/>
        </dgm:presLayoutVars>
      </dgm:prSet>
      <dgm:spPr/>
    </dgm:pt>
    <dgm:pt modelId="{7CF36017-FEEC-4B1A-8734-260AA8A90FB9}" type="pres">
      <dgm:prSet presAssocID="{F152522E-9075-436E-8D92-540FABD177DC}" presName="rootComposite1" presStyleCnt="0"/>
      <dgm:spPr/>
    </dgm:pt>
    <dgm:pt modelId="{66B19FAF-4E1E-4DD9-9DD0-5A502B65FC39}" type="pres">
      <dgm:prSet presAssocID="{F152522E-9075-436E-8D92-540FABD177DC}" presName="rootText1" presStyleLbl="node0" presStyleIdx="0" presStyleCnt="4">
        <dgm:presLayoutVars>
          <dgm:chPref val="3"/>
        </dgm:presLayoutVars>
      </dgm:prSet>
      <dgm:spPr/>
    </dgm:pt>
    <dgm:pt modelId="{4A32903B-A4E2-4A27-B96A-C2165A9C969E}" type="pres">
      <dgm:prSet presAssocID="{F152522E-9075-436E-8D92-540FABD177DC}" presName="rootConnector1" presStyleLbl="node1" presStyleIdx="0" presStyleCnt="0"/>
      <dgm:spPr/>
    </dgm:pt>
    <dgm:pt modelId="{6DC4D911-AACF-41A4-9189-F0798E414949}" type="pres">
      <dgm:prSet presAssocID="{F152522E-9075-436E-8D92-540FABD177DC}" presName="hierChild2" presStyleCnt="0"/>
      <dgm:spPr/>
    </dgm:pt>
    <dgm:pt modelId="{71AC8ADF-109C-4D73-8E35-3F222305191E}" type="pres">
      <dgm:prSet presAssocID="{F152522E-9075-436E-8D92-540FABD177DC}" presName="hierChild3" presStyleCnt="0"/>
      <dgm:spPr/>
    </dgm:pt>
    <dgm:pt modelId="{DAF41ACD-458D-447A-9B58-098E794738F1}" type="pres">
      <dgm:prSet presAssocID="{A3528737-3F3A-473E-828E-95EDBA20486D}" presName="hierRoot1" presStyleCnt="0">
        <dgm:presLayoutVars>
          <dgm:hierBranch val="init"/>
        </dgm:presLayoutVars>
      </dgm:prSet>
      <dgm:spPr/>
    </dgm:pt>
    <dgm:pt modelId="{1E18FECC-54C9-4799-A489-A0A90A3B2E0F}" type="pres">
      <dgm:prSet presAssocID="{A3528737-3F3A-473E-828E-95EDBA20486D}" presName="rootComposite1" presStyleCnt="0"/>
      <dgm:spPr/>
    </dgm:pt>
    <dgm:pt modelId="{74C01323-2EEC-42B3-AC19-FEE1429A9FDE}" type="pres">
      <dgm:prSet presAssocID="{A3528737-3F3A-473E-828E-95EDBA20486D}" presName="rootText1" presStyleLbl="node0" presStyleIdx="1" presStyleCnt="4">
        <dgm:presLayoutVars>
          <dgm:chPref val="3"/>
        </dgm:presLayoutVars>
      </dgm:prSet>
      <dgm:spPr/>
    </dgm:pt>
    <dgm:pt modelId="{1E3F2D3C-FB1C-42F7-B55C-0AED075AC3BC}" type="pres">
      <dgm:prSet presAssocID="{A3528737-3F3A-473E-828E-95EDBA20486D}" presName="rootConnector1" presStyleLbl="node1" presStyleIdx="0" presStyleCnt="0"/>
      <dgm:spPr/>
    </dgm:pt>
    <dgm:pt modelId="{02844A72-36A2-43B7-8A86-3F50F85232C4}" type="pres">
      <dgm:prSet presAssocID="{A3528737-3F3A-473E-828E-95EDBA20486D}" presName="hierChild2" presStyleCnt="0"/>
      <dgm:spPr/>
    </dgm:pt>
    <dgm:pt modelId="{A7618D90-452D-4488-9D01-FCADAF442EE7}" type="pres">
      <dgm:prSet presAssocID="{A3528737-3F3A-473E-828E-95EDBA20486D}" presName="hierChild3" presStyleCnt="0"/>
      <dgm:spPr/>
    </dgm:pt>
    <dgm:pt modelId="{3DEB1D83-92B2-4715-80CE-4D7265F3DCD0}" type="pres">
      <dgm:prSet presAssocID="{6306D18E-AA97-4035-AC3A-58E02ED5F044}" presName="hierRoot1" presStyleCnt="0">
        <dgm:presLayoutVars>
          <dgm:hierBranch val="init"/>
        </dgm:presLayoutVars>
      </dgm:prSet>
      <dgm:spPr/>
    </dgm:pt>
    <dgm:pt modelId="{9DD5CA2B-94ED-4CB6-B8E4-0F6EBDB284C9}" type="pres">
      <dgm:prSet presAssocID="{6306D18E-AA97-4035-AC3A-58E02ED5F044}" presName="rootComposite1" presStyleCnt="0"/>
      <dgm:spPr/>
    </dgm:pt>
    <dgm:pt modelId="{1262517C-EE4D-4A79-A3D0-B4D741CF86A6}" type="pres">
      <dgm:prSet presAssocID="{6306D18E-AA97-4035-AC3A-58E02ED5F044}" presName="rootText1" presStyleLbl="node0" presStyleIdx="2" presStyleCnt="4">
        <dgm:presLayoutVars>
          <dgm:chPref val="3"/>
        </dgm:presLayoutVars>
      </dgm:prSet>
      <dgm:spPr/>
    </dgm:pt>
    <dgm:pt modelId="{92F4B9C3-EFDE-43E1-BC7D-45985931791F}" type="pres">
      <dgm:prSet presAssocID="{6306D18E-AA97-4035-AC3A-58E02ED5F044}" presName="rootConnector1" presStyleLbl="node1" presStyleIdx="0" presStyleCnt="0"/>
      <dgm:spPr/>
    </dgm:pt>
    <dgm:pt modelId="{80F8DC23-A3B4-4055-811A-075D68408357}" type="pres">
      <dgm:prSet presAssocID="{6306D18E-AA97-4035-AC3A-58E02ED5F044}" presName="hierChild2" presStyleCnt="0"/>
      <dgm:spPr/>
    </dgm:pt>
    <dgm:pt modelId="{162BB5FE-13DC-4505-8F01-EBAF8D1B0A34}" type="pres">
      <dgm:prSet presAssocID="{6306D18E-AA97-4035-AC3A-58E02ED5F044}" presName="hierChild3" presStyleCnt="0"/>
      <dgm:spPr/>
    </dgm:pt>
    <dgm:pt modelId="{79969B5F-A6C1-47C2-B50A-4FD24951E97F}" type="pres">
      <dgm:prSet presAssocID="{30B4F7F6-9874-4CF5-8675-A7A097693060}" presName="hierRoot1" presStyleCnt="0">
        <dgm:presLayoutVars>
          <dgm:hierBranch val="init"/>
        </dgm:presLayoutVars>
      </dgm:prSet>
      <dgm:spPr/>
    </dgm:pt>
    <dgm:pt modelId="{79C84A16-F10F-47A3-8581-07E4EE5ECFEB}" type="pres">
      <dgm:prSet presAssocID="{30B4F7F6-9874-4CF5-8675-A7A097693060}" presName="rootComposite1" presStyleCnt="0"/>
      <dgm:spPr/>
    </dgm:pt>
    <dgm:pt modelId="{7BA91C64-0A4C-4CD7-BCF0-C7091945C23B}" type="pres">
      <dgm:prSet presAssocID="{30B4F7F6-9874-4CF5-8675-A7A097693060}" presName="rootText1" presStyleLbl="node0" presStyleIdx="3" presStyleCnt="4">
        <dgm:presLayoutVars>
          <dgm:chPref val="3"/>
        </dgm:presLayoutVars>
      </dgm:prSet>
      <dgm:spPr/>
    </dgm:pt>
    <dgm:pt modelId="{DA927626-F6CF-48EC-BA08-EF8C4C35FF9F}" type="pres">
      <dgm:prSet presAssocID="{30B4F7F6-9874-4CF5-8675-A7A097693060}" presName="rootConnector1" presStyleLbl="node1" presStyleIdx="0" presStyleCnt="0"/>
      <dgm:spPr/>
    </dgm:pt>
    <dgm:pt modelId="{DDC83B20-0247-4E30-8CD3-CB5E3B6AAA5F}" type="pres">
      <dgm:prSet presAssocID="{30B4F7F6-9874-4CF5-8675-A7A097693060}" presName="hierChild2" presStyleCnt="0"/>
      <dgm:spPr/>
    </dgm:pt>
    <dgm:pt modelId="{109DF241-8181-475D-B88A-C8B5C8788DD9}" type="pres">
      <dgm:prSet presAssocID="{30B4F7F6-9874-4CF5-8675-A7A097693060}" presName="hierChild3" presStyleCnt="0"/>
      <dgm:spPr/>
    </dgm:pt>
  </dgm:ptLst>
  <dgm:cxnLst>
    <dgm:cxn modelId="{6E499C00-F35B-4ECB-B8C7-37FFE204509E}" type="presOf" srcId="{6306D18E-AA97-4035-AC3A-58E02ED5F044}" destId="{92F4B9C3-EFDE-43E1-BC7D-45985931791F}" srcOrd="1" destOrd="0" presId="urn:microsoft.com/office/officeart/2005/8/layout/orgChart1"/>
    <dgm:cxn modelId="{DD7B1535-0F7B-4925-A6C2-143315B52BAF}" type="presOf" srcId="{A3528737-3F3A-473E-828E-95EDBA20486D}" destId="{74C01323-2EEC-42B3-AC19-FEE1429A9FDE}" srcOrd="0" destOrd="0" presId="urn:microsoft.com/office/officeart/2005/8/layout/orgChart1"/>
    <dgm:cxn modelId="{0E4F7B52-4A70-46E9-AD97-069FCF717962}" type="presOf" srcId="{F152522E-9075-436E-8D92-540FABD177DC}" destId="{66B19FAF-4E1E-4DD9-9DD0-5A502B65FC39}" srcOrd="0" destOrd="0" presId="urn:microsoft.com/office/officeart/2005/8/layout/orgChart1"/>
    <dgm:cxn modelId="{9BDD647D-893D-44B1-9AA2-324C53F503E5}" srcId="{A12FABF6-5F7C-4D9A-A80D-DDAADD9EFE7A}" destId="{6306D18E-AA97-4035-AC3A-58E02ED5F044}" srcOrd="2" destOrd="0" parTransId="{2D6069D2-7283-49D7-917A-D60233E91749}" sibTransId="{384A1621-D97F-464F-B2A4-A838CDF22B50}"/>
    <dgm:cxn modelId="{B520EA7F-B77F-4601-BC61-B6BC58E0D4ED}" type="presOf" srcId="{A12FABF6-5F7C-4D9A-A80D-DDAADD9EFE7A}" destId="{D95BE8F6-2A27-4B9C-896D-9A75AA594131}" srcOrd="0" destOrd="0" presId="urn:microsoft.com/office/officeart/2005/8/layout/orgChart1"/>
    <dgm:cxn modelId="{AFEF0C93-0182-4966-93B0-DA3E63962885}" type="presOf" srcId="{F152522E-9075-436E-8D92-540FABD177DC}" destId="{4A32903B-A4E2-4A27-B96A-C2165A9C969E}" srcOrd="1" destOrd="0" presId="urn:microsoft.com/office/officeart/2005/8/layout/orgChart1"/>
    <dgm:cxn modelId="{FC5291B2-E635-4D67-ACC8-6570F6ED8C6C}" type="presOf" srcId="{6306D18E-AA97-4035-AC3A-58E02ED5F044}" destId="{1262517C-EE4D-4A79-A3D0-B4D741CF86A6}" srcOrd="0" destOrd="0" presId="urn:microsoft.com/office/officeart/2005/8/layout/orgChart1"/>
    <dgm:cxn modelId="{D0CA0EB4-F3E0-480B-8DB1-A15A9902F227}" srcId="{A12FABF6-5F7C-4D9A-A80D-DDAADD9EFE7A}" destId="{30B4F7F6-9874-4CF5-8675-A7A097693060}" srcOrd="3" destOrd="0" parTransId="{B840B730-5331-4125-83B1-FEAFF97F3ECE}" sibTransId="{BB013A63-CB37-4BB2-BE1A-7FFC4F112437}"/>
    <dgm:cxn modelId="{422B53DA-5E67-4871-BF54-753BD61CE4D7}" type="presOf" srcId="{A3528737-3F3A-473E-828E-95EDBA20486D}" destId="{1E3F2D3C-FB1C-42F7-B55C-0AED075AC3BC}" srcOrd="1" destOrd="0" presId="urn:microsoft.com/office/officeart/2005/8/layout/orgChart1"/>
    <dgm:cxn modelId="{395A0CE8-1378-4C65-A0AE-4612D6A2254D}" type="presOf" srcId="{30B4F7F6-9874-4CF5-8675-A7A097693060}" destId="{DA927626-F6CF-48EC-BA08-EF8C4C35FF9F}" srcOrd="1" destOrd="0" presId="urn:microsoft.com/office/officeart/2005/8/layout/orgChart1"/>
    <dgm:cxn modelId="{2D0887EA-1AC2-4509-8C16-A0EC3F35957A}" type="presOf" srcId="{30B4F7F6-9874-4CF5-8675-A7A097693060}" destId="{7BA91C64-0A4C-4CD7-BCF0-C7091945C23B}" srcOrd="0" destOrd="0" presId="urn:microsoft.com/office/officeart/2005/8/layout/orgChart1"/>
    <dgm:cxn modelId="{B8C736FC-A90B-4B99-A3F6-01A8E856E31D}" srcId="{A12FABF6-5F7C-4D9A-A80D-DDAADD9EFE7A}" destId="{A3528737-3F3A-473E-828E-95EDBA20486D}" srcOrd="1" destOrd="0" parTransId="{E3D5B286-750C-43F2-A3B2-B049C316BDCA}" sibTransId="{3DDF9130-69A0-4406-B3B0-0E672E3D5C3D}"/>
    <dgm:cxn modelId="{20E79FFC-E3E0-4DD2-8502-2D0F8C20085D}" srcId="{A12FABF6-5F7C-4D9A-A80D-DDAADD9EFE7A}" destId="{F152522E-9075-436E-8D92-540FABD177DC}" srcOrd="0" destOrd="0" parTransId="{A574BC7E-A806-44EC-9682-4A36013E089E}" sibTransId="{04953B46-6DCE-4B20-8C92-6C22A962A5CC}"/>
    <dgm:cxn modelId="{7DFD359F-C10B-4E2D-9C0C-CF56A2C80803}" type="presParOf" srcId="{D95BE8F6-2A27-4B9C-896D-9A75AA594131}" destId="{1A9CDCE5-54A6-4C75-9051-0D1ADC43D30D}" srcOrd="0" destOrd="0" presId="urn:microsoft.com/office/officeart/2005/8/layout/orgChart1"/>
    <dgm:cxn modelId="{C85AFE9B-436B-47E1-A83E-1B2448F18839}" type="presParOf" srcId="{1A9CDCE5-54A6-4C75-9051-0D1ADC43D30D}" destId="{7CF36017-FEEC-4B1A-8734-260AA8A90FB9}" srcOrd="0" destOrd="0" presId="urn:microsoft.com/office/officeart/2005/8/layout/orgChart1"/>
    <dgm:cxn modelId="{E692E599-C812-4914-A535-0AC88BE93948}" type="presParOf" srcId="{7CF36017-FEEC-4B1A-8734-260AA8A90FB9}" destId="{66B19FAF-4E1E-4DD9-9DD0-5A502B65FC39}" srcOrd="0" destOrd="0" presId="urn:microsoft.com/office/officeart/2005/8/layout/orgChart1"/>
    <dgm:cxn modelId="{EE1C3EB6-D692-47CC-ACB2-FD8B7CF20020}" type="presParOf" srcId="{7CF36017-FEEC-4B1A-8734-260AA8A90FB9}" destId="{4A32903B-A4E2-4A27-B96A-C2165A9C969E}" srcOrd="1" destOrd="0" presId="urn:microsoft.com/office/officeart/2005/8/layout/orgChart1"/>
    <dgm:cxn modelId="{55486584-5270-46A8-82DB-E81FA8FA3199}" type="presParOf" srcId="{1A9CDCE5-54A6-4C75-9051-0D1ADC43D30D}" destId="{6DC4D911-AACF-41A4-9189-F0798E414949}" srcOrd="1" destOrd="0" presId="urn:microsoft.com/office/officeart/2005/8/layout/orgChart1"/>
    <dgm:cxn modelId="{04F453CB-96A2-4FD1-882C-8D2587419EC9}" type="presParOf" srcId="{1A9CDCE5-54A6-4C75-9051-0D1ADC43D30D}" destId="{71AC8ADF-109C-4D73-8E35-3F222305191E}" srcOrd="2" destOrd="0" presId="urn:microsoft.com/office/officeart/2005/8/layout/orgChart1"/>
    <dgm:cxn modelId="{4DD6171B-389D-48DA-A0A7-99F769DC10F4}" type="presParOf" srcId="{D95BE8F6-2A27-4B9C-896D-9A75AA594131}" destId="{DAF41ACD-458D-447A-9B58-098E794738F1}" srcOrd="1" destOrd="0" presId="urn:microsoft.com/office/officeart/2005/8/layout/orgChart1"/>
    <dgm:cxn modelId="{910B7FA1-59F8-432F-933D-65DE30BE7369}" type="presParOf" srcId="{DAF41ACD-458D-447A-9B58-098E794738F1}" destId="{1E18FECC-54C9-4799-A489-A0A90A3B2E0F}" srcOrd="0" destOrd="0" presId="urn:microsoft.com/office/officeart/2005/8/layout/orgChart1"/>
    <dgm:cxn modelId="{E7F7FA3F-F3F5-4B23-B197-CDC6451DF508}" type="presParOf" srcId="{1E18FECC-54C9-4799-A489-A0A90A3B2E0F}" destId="{74C01323-2EEC-42B3-AC19-FEE1429A9FDE}" srcOrd="0" destOrd="0" presId="urn:microsoft.com/office/officeart/2005/8/layout/orgChart1"/>
    <dgm:cxn modelId="{F25210D1-A597-40F2-BE43-8E1BB266237D}" type="presParOf" srcId="{1E18FECC-54C9-4799-A489-A0A90A3B2E0F}" destId="{1E3F2D3C-FB1C-42F7-B55C-0AED075AC3BC}" srcOrd="1" destOrd="0" presId="urn:microsoft.com/office/officeart/2005/8/layout/orgChart1"/>
    <dgm:cxn modelId="{0F151991-8234-445B-94AE-F9A5230FAF4A}" type="presParOf" srcId="{DAF41ACD-458D-447A-9B58-098E794738F1}" destId="{02844A72-36A2-43B7-8A86-3F50F85232C4}" srcOrd="1" destOrd="0" presId="urn:microsoft.com/office/officeart/2005/8/layout/orgChart1"/>
    <dgm:cxn modelId="{D5A6A3AB-5B7F-4D00-A496-49AFD00981AA}" type="presParOf" srcId="{DAF41ACD-458D-447A-9B58-098E794738F1}" destId="{A7618D90-452D-4488-9D01-FCADAF442EE7}" srcOrd="2" destOrd="0" presId="urn:microsoft.com/office/officeart/2005/8/layout/orgChart1"/>
    <dgm:cxn modelId="{542037B7-DC98-4B73-A227-8E877F915AA3}" type="presParOf" srcId="{D95BE8F6-2A27-4B9C-896D-9A75AA594131}" destId="{3DEB1D83-92B2-4715-80CE-4D7265F3DCD0}" srcOrd="2" destOrd="0" presId="urn:microsoft.com/office/officeart/2005/8/layout/orgChart1"/>
    <dgm:cxn modelId="{58279235-9B95-4519-8C7D-4BDF0788ADE3}" type="presParOf" srcId="{3DEB1D83-92B2-4715-80CE-4D7265F3DCD0}" destId="{9DD5CA2B-94ED-4CB6-B8E4-0F6EBDB284C9}" srcOrd="0" destOrd="0" presId="urn:microsoft.com/office/officeart/2005/8/layout/orgChart1"/>
    <dgm:cxn modelId="{D5141983-06F5-4CCB-86CB-854018734DE9}" type="presParOf" srcId="{9DD5CA2B-94ED-4CB6-B8E4-0F6EBDB284C9}" destId="{1262517C-EE4D-4A79-A3D0-B4D741CF86A6}" srcOrd="0" destOrd="0" presId="urn:microsoft.com/office/officeart/2005/8/layout/orgChart1"/>
    <dgm:cxn modelId="{BED8F304-1563-4CD2-B45C-1611F83DA92D}" type="presParOf" srcId="{9DD5CA2B-94ED-4CB6-B8E4-0F6EBDB284C9}" destId="{92F4B9C3-EFDE-43E1-BC7D-45985931791F}" srcOrd="1" destOrd="0" presId="urn:microsoft.com/office/officeart/2005/8/layout/orgChart1"/>
    <dgm:cxn modelId="{2E6786EF-BDB8-4094-9CCE-EBBDC1A2908B}" type="presParOf" srcId="{3DEB1D83-92B2-4715-80CE-4D7265F3DCD0}" destId="{80F8DC23-A3B4-4055-811A-075D68408357}" srcOrd="1" destOrd="0" presId="urn:microsoft.com/office/officeart/2005/8/layout/orgChart1"/>
    <dgm:cxn modelId="{DE885F2B-411F-477D-9B73-A27FDD14E0E5}" type="presParOf" srcId="{3DEB1D83-92B2-4715-80CE-4D7265F3DCD0}" destId="{162BB5FE-13DC-4505-8F01-EBAF8D1B0A34}" srcOrd="2" destOrd="0" presId="urn:microsoft.com/office/officeart/2005/8/layout/orgChart1"/>
    <dgm:cxn modelId="{15CF5094-70E8-43C8-B215-EBC28436C66D}" type="presParOf" srcId="{D95BE8F6-2A27-4B9C-896D-9A75AA594131}" destId="{79969B5F-A6C1-47C2-B50A-4FD24951E97F}" srcOrd="3" destOrd="0" presId="urn:microsoft.com/office/officeart/2005/8/layout/orgChart1"/>
    <dgm:cxn modelId="{BE5A6667-F65F-4737-8941-BCD3FD0F95EC}" type="presParOf" srcId="{79969B5F-A6C1-47C2-B50A-4FD24951E97F}" destId="{79C84A16-F10F-47A3-8581-07E4EE5ECFEB}" srcOrd="0" destOrd="0" presId="urn:microsoft.com/office/officeart/2005/8/layout/orgChart1"/>
    <dgm:cxn modelId="{8D205D66-5E40-4AC7-BEB6-B7EFD5BD6825}" type="presParOf" srcId="{79C84A16-F10F-47A3-8581-07E4EE5ECFEB}" destId="{7BA91C64-0A4C-4CD7-BCF0-C7091945C23B}" srcOrd="0" destOrd="0" presId="urn:microsoft.com/office/officeart/2005/8/layout/orgChart1"/>
    <dgm:cxn modelId="{D430E1D9-5843-474E-8B28-79B822926AF9}" type="presParOf" srcId="{79C84A16-F10F-47A3-8581-07E4EE5ECFEB}" destId="{DA927626-F6CF-48EC-BA08-EF8C4C35FF9F}" srcOrd="1" destOrd="0" presId="urn:microsoft.com/office/officeart/2005/8/layout/orgChart1"/>
    <dgm:cxn modelId="{67EA606F-2B5A-4AC7-B96B-BFC6205CC56E}" type="presParOf" srcId="{79969B5F-A6C1-47C2-B50A-4FD24951E97F}" destId="{DDC83B20-0247-4E30-8CD3-CB5E3B6AAA5F}" srcOrd="1" destOrd="0" presId="urn:microsoft.com/office/officeart/2005/8/layout/orgChart1"/>
    <dgm:cxn modelId="{01C76059-5C34-486F-A083-1E581CC0C66E}" type="presParOf" srcId="{79969B5F-A6C1-47C2-B50A-4FD24951E97F}" destId="{109DF241-8181-475D-B88A-C8B5C8788DD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544FF3-8F09-4B89-A379-08C07DC5F5B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81050851-9979-441D-ACD1-02A16672B07D}">
      <dgm:prSet phldrT="[Text]"/>
      <dgm:spPr/>
      <dgm:t>
        <a:bodyPr/>
        <a:lstStyle/>
        <a:p>
          <a:r>
            <a:rPr lang="fr-FR"/>
            <a:t>Decrease</a:t>
          </a:r>
          <a:r>
            <a:rPr lang="fr-FR">
              <a:latin typeface="Calibri"/>
            </a:rPr>
            <a:t> in water</a:t>
          </a:r>
          <a:r>
            <a:rPr lang="fr-FR"/>
            <a:t> </a:t>
          </a:r>
          <a:r>
            <a:rPr lang="fr-FR" err="1"/>
            <a:t>security</a:t>
          </a:r>
          <a:endParaRPr lang="fr-FR" b="0" i="0" u="none" strike="noStrike" cap="none" baseline="0" noProof="0">
            <a:solidFill>
              <a:srgbClr val="010000"/>
            </a:solidFill>
            <a:latin typeface="Calibri"/>
            <a:cs typeface="Calibri"/>
          </a:endParaRPr>
        </a:p>
      </dgm:t>
    </dgm:pt>
    <dgm:pt modelId="{63AE43EE-2B3A-4061-B674-EFF174888440}" type="parTrans" cxnId="{11AE52C1-5517-4903-9DA2-ADF72A9374F1}">
      <dgm:prSet/>
      <dgm:spPr/>
      <dgm:t>
        <a:bodyPr/>
        <a:lstStyle/>
        <a:p>
          <a:endParaRPr lang="fr-FR"/>
        </a:p>
      </dgm:t>
    </dgm:pt>
    <dgm:pt modelId="{B908CFBA-31A7-41C9-9B95-C6DAFA087177}" type="sibTrans" cxnId="{11AE52C1-5517-4903-9DA2-ADF72A9374F1}">
      <dgm:prSet/>
      <dgm:spPr/>
      <dgm:t>
        <a:bodyPr/>
        <a:lstStyle/>
        <a:p>
          <a:endParaRPr lang="fr-FR"/>
        </a:p>
      </dgm:t>
    </dgm:pt>
    <dgm:pt modelId="{8ABB1C9E-6AF7-418E-8FFA-910718CE823A}">
      <dgm:prSet phldrT="[Text]"/>
      <dgm:spPr/>
      <dgm:t>
        <a:bodyPr/>
        <a:lstStyle/>
        <a:p>
          <a:pPr rtl="0"/>
          <a:r>
            <a:rPr lang="fr-FR" err="1"/>
            <a:t>Decrease</a:t>
          </a:r>
          <a:r>
            <a:rPr lang="fr-FR">
              <a:latin typeface="Calibri"/>
            </a:rPr>
            <a:t> in </a:t>
          </a:r>
          <a:r>
            <a:rPr lang="fr-FR" err="1">
              <a:latin typeface="Calibri"/>
            </a:rPr>
            <a:t>soil</a:t>
          </a:r>
          <a:r>
            <a:rPr lang="fr-FR"/>
            <a:t> fertility</a:t>
          </a:r>
          <a:r>
            <a:rPr lang="fr-FR">
              <a:latin typeface="Calibri"/>
            </a:rPr>
            <a:t>, increase in soil erosion</a:t>
          </a:r>
          <a:endParaRPr lang="fr-FR"/>
        </a:p>
      </dgm:t>
    </dgm:pt>
    <dgm:pt modelId="{129389D2-396B-4A78-8502-B7F44CD3C804}" type="parTrans" cxnId="{211826E5-0372-4376-ACD9-0DD0DFF0EF1D}">
      <dgm:prSet/>
      <dgm:spPr/>
      <dgm:t>
        <a:bodyPr/>
        <a:lstStyle/>
        <a:p>
          <a:endParaRPr lang="fr-FR"/>
        </a:p>
      </dgm:t>
    </dgm:pt>
    <dgm:pt modelId="{391EC78D-462F-402F-B370-CFED0FFA8A60}" type="sibTrans" cxnId="{211826E5-0372-4376-ACD9-0DD0DFF0EF1D}">
      <dgm:prSet/>
      <dgm:spPr/>
      <dgm:t>
        <a:bodyPr/>
        <a:lstStyle/>
        <a:p>
          <a:endParaRPr lang="fr-FR"/>
        </a:p>
      </dgm:t>
    </dgm:pt>
    <dgm:pt modelId="{E055DD61-E8AE-41BC-B1EC-8CFAD312347A}">
      <dgm:prSet phldrT="[Text]"/>
      <dgm:spPr/>
      <dgm:t>
        <a:bodyPr/>
        <a:lstStyle/>
        <a:p>
          <a:pPr rtl="0"/>
          <a:r>
            <a:rPr lang="fr-FR" err="1"/>
            <a:t>Decrease</a:t>
          </a:r>
          <a:r>
            <a:rPr lang="fr-FR">
              <a:latin typeface="Calibri"/>
            </a:rPr>
            <a:t> in </a:t>
          </a:r>
          <a:r>
            <a:rPr lang="fr-FR" err="1">
              <a:latin typeface="Calibri"/>
            </a:rPr>
            <a:t>availability</a:t>
          </a:r>
          <a:r>
            <a:rPr lang="fr-FR"/>
            <a:t> of </a:t>
          </a:r>
          <a:r>
            <a:rPr lang="fr-FR" err="1"/>
            <a:t>pasture</a:t>
          </a:r>
          <a:endParaRPr lang="fr-FR"/>
        </a:p>
      </dgm:t>
    </dgm:pt>
    <dgm:pt modelId="{F3A37B55-D5B6-4770-B3F0-2C77FE81E825}" type="parTrans" cxnId="{219C4C46-7D70-428E-8554-E602FA339FAE}">
      <dgm:prSet/>
      <dgm:spPr/>
      <dgm:t>
        <a:bodyPr/>
        <a:lstStyle/>
        <a:p>
          <a:endParaRPr lang="fr-FR"/>
        </a:p>
      </dgm:t>
    </dgm:pt>
    <dgm:pt modelId="{992B20B2-0183-4292-B88C-E0EBDD8696DE}" type="sibTrans" cxnId="{219C4C46-7D70-428E-8554-E602FA339FAE}">
      <dgm:prSet/>
      <dgm:spPr/>
      <dgm:t>
        <a:bodyPr/>
        <a:lstStyle/>
        <a:p>
          <a:endParaRPr lang="fr-FR"/>
        </a:p>
      </dgm:t>
    </dgm:pt>
    <dgm:pt modelId="{5BF6AA99-96AC-4197-BE34-B867A54075A8}">
      <dgm:prSet phldr="0"/>
      <dgm:spPr/>
      <dgm:t>
        <a:bodyPr/>
        <a:lstStyle/>
        <a:p>
          <a:pPr rtl="0"/>
          <a:r>
            <a:rPr lang="fr-FR">
              <a:solidFill>
                <a:schemeClr val="bg1"/>
              </a:solidFill>
              <a:latin typeface="Calibri"/>
            </a:rPr>
            <a:t> </a:t>
          </a:r>
          <a:r>
            <a:rPr lang="fr-FR" b="0" i="0" u="none" strike="noStrike" cap="none" baseline="0" noProof="0">
              <a:solidFill>
                <a:schemeClr val="bg1"/>
              </a:solidFill>
              <a:latin typeface="Calibri"/>
              <a:cs typeface="Calibri"/>
            </a:rPr>
            <a:t>Land</a:t>
          </a:r>
          <a:r>
            <a:rPr lang="fr-FR">
              <a:solidFill>
                <a:schemeClr val="bg1"/>
              </a:solidFill>
              <a:latin typeface="Calibri"/>
            </a:rPr>
            <a:t> and</a:t>
          </a:r>
          <a:r>
            <a:rPr lang="fr-FR" b="0" i="0" u="none" strike="noStrike" cap="none" baseline="0" noProof="0">
              <a:solidFill>
                <a:schemeClr val="bg1"/>
              </a:solidFill>
              <a:latin typeface="Calibri"/>
              <a:cs typeface="Calibri"/>
            </a:rPr>
            <a:t> forest degradation</a:t>
          </a:r>
        </a:p>
      </dgm:t>
    </dgm:pt>
    <dgm:pt modelId="{9510FB04-8C8D-4165-9A5C-2F344975841E}" type="parTrans" cxnId="{EF6A7A5F-D819-431E-BBCF-3AA77BAA6F85}">
      <dgm:prSet/>
      <dgm:spPr/>
    </dgm:pt>
    <dgm:pt modelId="{3BFA958B-91A7-46FF-B6E2-940E005CF0E9}" type="sibTrans" cxnId="{EF6A7A5F-D819-431E-BBCF-3AA77BAA6F85}">
      <dgm:prSet/>
      <dgm:spPr/>
    </dgm:pt>
    <dgm:pt modelId="{F1A5D88F-BD82-4F69-94D0-11F29523B4B2}" type="pres">
      <dgm:prSet presAssocID="{DB544FF3-8F09-4B89-A379-08C07DC5F5BB}" presName="hierChild1" presStyleCnt="0">
        <dgm:presLayoutVars>
          <dgm:orgChart val="1"/>
          <dgm:chPref val="1"/>
          <dgm:dir/>
          <dgm:animOne val="branch"/>
          <dgm:animLvl val="lvl"/>
          <dgm:resizeHandles/>
        </dgm:presLayoutVars>
      </dgm:prSet>
      <dgm:spPr/>
    </dgm:pt>
    <dgm:pt modelId="{BE0A8DD1-1EBF-4D8D-839C-B9CDF6981CC1}" type="pres">
      <dgm:prSet presAssocID="{5BF6AA99-96AC-4197-BE34-B867A54075A8}" presName="hierRoot1" presStyleCnt="0">
        <dgm:presLayoutVars>
          <dgm:hierBranch val="init"/>
        </dgm:presLayoutVars>
      </dgm:prSet>
      <dgm:spPr/>
    </dgm:pt>
    <dgm:pt modelId="{2A1A8E54-2F61-4276-B940-3CE398FD4DF6}" type="pres">
      <dgm:prSet presAssocID="{5BF6AA99-96AC-4197-BE34-B867A54075A8}" presName="rootComposite1" presStyleCnt="0"/>
      <dgm:spPr/>
    </dgm:pt>
    <dgm:pt modelId="{8888E915-F55A-4473-9AB1-5A5615A4299A}" type="pres">
      <dgm:prSet presAssocID="{5BF6AA99-96AC-4197-BE34-B867A54075A8}" presName="rootText1" presStyleLbl="node0" presStyleIdx="0" presStyleCnt="4">
        <dgm:presLayoutVars>
          <dgm:chPref val="3"/>
        </dgm:presLayoutVars>
      </dgm:prSet>
      <dgm:spPr/>
    </dgm:pt>
    <dgm:pt modelId="{3762E89F-2708-4E83-B981-CCF453A21320}" type="pres">
      <dgm:prSet presAssocID="{5BF6AA99-96AC-4197-BE34-B867A54075A8}" presName="rootConnector1" presStyleLbl="node1" presStyleIdx="0" presStyleCnt="0"/>
      <dgm:spPr/>
    </dgm:pt>
    <dgm:pt modelId="{C3631BB5-95F3-4BE8-8572-BB64FFF3087C}" type="pres">
      <dgm:prSet presAssocID="{5BF6AA99-96AC-4197-BE34-B867A54075A8}" presName="hierChild2" presStyleCnt="0"/>
      <dgm:spPr/>
    </dgm:pt>
    <dgm:pt modelId="{3C15FF4E-6259-4CA4-9F06-4069F71A26A0}" type="pres">
      <dgm:prSet presAssocID="{5BF6AA99-96AC-4197-BE34-B867A54075A8}" presName="hierChild3" presStyleCnt="0"/>
      <dgm:spPr/>
    </dgm:pt>
    <dgm:pt modelId="{CD5B98DD-7F08-4E49-A6A2-90CBE90A7D1F}" type="pres">
      <dgm:prSet presAssocID="{81050851-9979-441D-ACD1-02A16672B07D}" presName="hierRoot1" presStyleCnt="0">
        <dgm:presLayoutVars>
          <dgm:hierBranch val="init"/>
        </dgm:presLayoutVars>
      </dgm:prSet>
      <dgm:spPr/>
    </dgm:pt>
    <dgm:pt modelId="{3CDEF70A-D8AC-4859-9B61-A27B2FAE6398}" type="pres">
      <dgm:prSet presAssocID="{81050851-9979-441D-ACD1-02A16672B07D}" presName="rootComposite1" presStyleCnt="0"/>
      <dgm:spPr/>
    </dgm:pt>
    <dgm:pt modelId="{FCA28DD1-5A0F-4454-A0F6-87AB125934D3}" type="pres">
      <dgm:prSet presAssocID="{81050851-9979-441D-ACD1-02A16672B07D}" presName="rootText1" presStyleLbl="node0" presStyleIdx="1" presStyleCnt="4">
        <dgm:presLayoutVars>
          <dgm:chPref val="3"/>
        </dgm:presLayoutVars>
      </dgm:prSet>
      <dgm:spPr/>
    </dgm:pt>
    <dgm:pt modelId="{17BC2D30-C4AA-4CB3-B74A-955DBEF7CF48}" type="pres">
      <dgm:prSet presAssocID="{81050851-9979-441D-ACD1-02A16672B07D}" presName="rootConnector1" presStyleLbl="node1" presStyleIdx="0" presStyleCnt="0"/>
      <dgm:spPr/>
    </dgm:pt>
    <dgm:pt modelId="{F6FAE9C9-8F1D-474B-811C-AB4954F8526F}" type="pres">
      <dgm:prSet presAssocID="{81050851-9979-441D-ACD1-02A16672B07D}" presName="hierChild2" presStyleCnt="0"/>
      <dgm:spPr/>
    </dgm:pt>
    <dgm:pt modelId="{F16B9B59-9E52-4D1E-B496-806B61932B7F}" type="pres">
      <dgm:prSet presAssocID="{81050851-9979-441D-ACD1-02A16672B07D}" presName="hierChild3" presStyleCnt="0"/>
      <dgm:spPr/>
    </dgm:pt>
    <dgm:pt modelId="{DB943B8D-5910-4A37-8401-4BBB8AD1FF85}" type="pres">
      <dgm:prSet presAssocID="{8ABB1C9E-6AF7-418E-8FFA-910718CE823A}" presName="hierRoot1" presStyleCnt="0">
        <dgm:presLayoutVars>
          <dgm:hierBranch val="init"/>
        </dgm:presLayoutVars>
      </dgm:prSet>
      <dgm:spPr/>
    </dgm:pt>
    <dgm:pt modelId="{5F0E79E8-6B8B-4DAD-B05A-3FCAF8FD9820}" type="pres">
      <dgm:prSet presAssocID="{8ABB1C9E-6AF7-418E-8FFA-910718CE823A}" presName="rootComposite1" presStyleCnt="0"/>
      <dgm:spPr/>
    </dgm:pt>
    <dgm:pt modelId="{3999CF81-6473-4B1D-81ED-EECFD04F23FE}" type="pres">
      <dgm:prSet presAssocID="{8ABB1C9E-6AF7-418E-8FFA-910718CE823A}" presName="rootText1" presStyleLbl="node0" presStyleIdx="2" presStyleCnt="4">
        <dgm:presLayoutVars>
          <dgm:chPref val="3"/>
        </dgm:presLayoutVars>
      </dgm:prSet>
      <dgm:spPr/>
    </dgm:pt>
    <dgm:pt modelId="{E30F4BBD-57E8-4F10-9F26-0A4D4C208A7D}" type="pres">
      <dgm:prSet presAssocID="{8ABB1C9E-6AF7-418E-8FFA-910718CE823A}" presName="rootConnector1" presStyleLbl="node1" presStyleIdx="0" presStyleCnt="0"/>
      <dgm:spPr/>
    </dgm:pt>
    <dgm:pt modelId="{0A5C580F-B18D-443B-A7BA-CD23116E6C93}" type="pres">
      <dgm:prSet presAssocID="{8ABB1C9E-6AF7-418E-8FFA-910718CE823A}" presName="hierChild2" presStyleCnt="0"/>
      <dgm:spPr/>
    </dgm:pt>
    <dgm:pt modelId="{B8546B7C-47FD-4A13-91A5-25468F8D7081}" type="pres">
      <dgm:prSet presAssocID="{8ABB1C9E-6AF7-418E-8FFA-910718CE823A}" presName="hierChild3" presStyleCnt="0"/>
      <dgm:spPr/>
    </dgm:pt>
    <dgm:pt modelId="{C0C38E98-1000-4B57-A623-91BD8E650AF2}" type="pres">
      <dgm:prSet presAssocID="{E055DD61-E8AE-41BC-B1EC-8CFAD312347A}" presName="hierRoot1" presStyleCnt="0">
        <dgm:presLayoutVars>
          <dgm:hierBranch val="init"/>
        </dgm:presLayoutVars>
      </dgm:prSet>
      <dgm:spPr/>
    </dgm:pt>
    <dgm:pt modelId="{7F1325A3-570A-45BF-924F-A4ED6F4C3C3D}" type="pres">
      <dgm:prSet presAssocID="{E055DD61-E8AE-41BC-B1EC-8CFAD312347A}" presName="rootComposite1" presStyleCnt="0"/>
      <dgm:spPr/>
    </dgm:pt>
    <dgm:pt modelId="{3A6086E1-8774-420B-B452-15D9A8F7E7EA}" type="pres">
      <dgm:prSet presAssocID="{E055DD61-E8AE-41BC-B1EC-8CFAD312347A}" presName="rootText1" presStyleLbl="node0" presStyleIdx="3" presStyleCnt="4">
        <dgm:presLayoutVars>
          <dgm:chPref val="3"/>
        </dgm:presLayoutVars>
      </dgm:prSet>
      <dgm:spPr/>
    </dgm:pt>
    <dgm:pt modelId="{015E9660-16B8-48EF-9315-06BF72D18A60}" type="pres">
      <dgm:prSet presAssocID="{E055DD61-E8AE-41BC-B1EC-8CFAD312347A}" presName="rootConnector1" presStyleLbl="node1" presStyleIdx="0" presStyleCnt="0"/>
      <dgm:spPr/>
    </dgm:pt>
    <dgm:pt modelId="{210CD84C-AE87-48DD-8EB2-AB4BB1D7DF3F}" type="pres">
      <dgm:prSet presAssocID="{E055DD61-E8AE-41BC-B1EC-8CFAD312347A}" presName="hierChild2" presStyleCnt="0"/>
      <dgm:spPr/>
    </dgm:pt>
    <dgm:pt modelId="{8F43667B-8B27-45F0-B9B1-E668FA77B406}" type="pres">
      <dgm:prSet presAssocID="{E055DD61-E8AE-41BC-B1EC-8CFAD312347A}" presName="hierChild3" presStyleCnt="0"/>
      <dgm:spPr/>
    </dgm:pt>
  </dgm:ptLst>
  <dgm:cxnLst>
    <dgm:cxn modelId="{5DB50729-D8E2-4CBF-98B6-5F6353D5CC01}" type="presOf" srcId="{E055DD61-E8AE-41BC-B1EC-8CFAD312347A}" destId="{015E9660-16B8-48EF-9315-06BF72D18A60}" srcOrd="1" destOrd="0" presId="urn:microsoft.com/office/officeart/2005/8/layout/orgChart1"/>
    <dgm:cxn modelId="{1A312E45-7490-4B8F-AD0D-39A8F6E6BDA0}" type="presOf" srcId="{DB544FF3-8F09-4B89-A379-08C07DC5F5BB}" destId="{F1A5D88F-BD82-4F69-94D0-11F29523B4B2}" srcOrd="0" destOrd="0" presId="urn:microsoft.com/office/officeart/2005/8/layout/orgChart1"/>
    <dgm:cxn modelId="{219C4C46-7D70-428E-8554-E602FA339FAE}" srcId="{DB544FF3-8F09-4B89-A379-08C07DC5F5BB}" destId="{E055DD61-E8AE-41BC-B1EC-8CFAD312347A}" srcOrd="3" destOrd="0" parTransId="{F3A37B55-D5B6-4770-B3F0-2C77FE81E825}" sibTransId="{992B20B2-0183-4292-B88C-E0EBDD8696DE}"/>
    <dgm:cxn modelId="{8A398B4B-FB4F-486D-B29C-45E54CDEDD8F}" type="presOf" srcId="{5BF6AA99-96AC-4197-BE34-B867A54075A8}" destId="{3762E89F-2708-4E83-B981-CCF453A21320}" srcOrd="1" destOrd="0" presId="urn:microsoft.com/office/officeart/2005/8/layout/orgChart1"/>
    <dgm:cxn modelId="{C8F6BE5C-22B0-4D64-8380-9C42A1CFC70D}" type="presOf" srcId="{81050851-9979-441D-ACD1-02A16672B07D}" destId="{FCA28DD1-5A0F-4454-A0F6-87AB125934D3}" srcOrd="0" destOrd="0" presId="urn:microsoft.com/office/officeart/2005/8/layout/orgChart1"/>
    <dgm:cxn modelId="{EF6A7A5F-D819-431E-BBCF-3AA77BAA6F85}" srcId="{DB544FF3-8F09-4B89-A379-08C07DC5F5BB}" destId="{5BF6AA99-96AC-4197-BE34-B867A54075A8}" srcOrd="0" destOrd="0" parTransId="{9510FB04-8C8D-4165-9A5C-2F344975841E}" sibTransId="{3BFA958B-91A7-46FF-B6E2-940E005CF0E9}"/>
    <dgm:cxn modelId="{AECE9075-9E05-4EA8-B3B0-B0194D57FC19}" type="presOf" srcId="{5BF6AA99-96AC-4197-BE34-B867A54075A8}" destId="{8888E915-F55A-4473-9AB1-5A5615A4299A}" srcOrd="0" destOrd="0" presId="urn:microsoft.com/office/officeart/2005/8/layout/orgChart1"/>
    <dgm:cxn modelId="{CD2C00BF-8FF3-485E-8CC5-AFCC0F120855}" type="presOf" srcId="{8ABB1C9E-6AF7-418E-8FFA-910718CE823A}" destId="{3999CF81-6473-4B1D-81ED-EECFD04F23FE}" srcOrd="0" destOrd="0" presId="urn:microsoft.com/office/officeart/2005/8/layout/orgChart1"/>
    <dgm:cxn modelId="{11AE52C1-5517-4903-9DA2-ADF72A9374F1}" srcId="{DB544FF3-8F09-4B89-A379-08C07DC5F5BB}" destId="{81050851-9979-441D-ACD1-02A16672B07D}" srcOrd="1" destOrd="0" parTransId="{63AE43EE-2B3A-4061-B674-EFF174888440}" sibTransId="{B908CFBA-31A7-41C9-9B95-C6DAFA087177}"/>
    <dgm:cxn modelId="{CF02C2D8-F16C-47A9-9B28-A3E2CF15F7F6}" type="presOf" srcId="{81050851-9979-441D-ACD1-02A16672B07D}" destId="{17BC2D30-C4AA-4CB3-B74A-955DBEF7CF48}" srcOrd="1" destOrd="0" presId="urn:microsoft.com/office/officeart/2005/8/layout/orgChart1"/>
    <dgm:cxn modelId="{211826E5-0372-4376-ACD9-0DD0DFF0EF1D}" srcId="{DB544FF3-8F09-4B89-A379-08C07DC5F5BB}" destId="{8ABB1C9E-6AF7-418E-8FFA-910718CE823A}" srcOrd="2" destOrd="0" parTransId="{129389D2-396B-4A78-8502-B7F44CD3C804}" sibTransId="{391EC78D-462F-402F-B370-CFED0FFA8A60}"/>
    <dgm:cxn modelId="{F6D0CFEB-9526-40AB-AE93-D9985162698A}" type="presOf" srcId="{8ABB1C9E-6AF7-418E-8FFA-910718CE823A}" destId="{E30F4BBD-57E8-4F10-9F26-0A4D4C208A7D}" srcOrd="1" destOrd="0" presId="urn:microsoft.com/office/officeart/2005/8/layout/orgChart1"/>
    <dgm:cxn modelId="{CF4413F8-E769-4326-864D-A45749029544}" type="presOf" srcId="{E055DD61-E8AE-41BC-B1EC-8CFAD312347A}" destId="{3A6086E1-8774-420B-B452-15D9A8F7E7EA}" srcOrd="0" destOrd="0" presId="urn:microsoft.com/office/officeart/2005/8/layout/orgChart1"/>
    <dgm:cxn modelId="{D5F96672-0623-442D-947F-C28850BBE13C}" type="presParOf" srcId="{F1A5D88F-BD82-4F69-94D0-11F29523B4B2}" destId="{BE0A8DD1-1EBF-4D8D-839C-B9CDF6981CC1}" srcOrd="0" destOrd="0" presId="urn:microsoft.com/office/officeart/2005/8/layout/orgChart1"/>
    <dgm:cxn modelId="{9F14DFAB-BEA5-4307-BD80-FDF66AE6BFE2}" type="presParOf" srcId="{BE0A8DD1-1EBF-4D8D-839C-B9CDF6981CC1}" destId="{2A1A8E54-2F61-4276-B940-3CE398FD4DF6}" srcOrd="0" destOrd="0" presId="urn:microsoft.com/office/officeart/2005/8/layout/orgChart1"/>
    <dgm:cxn modelId="{70E9CA26-5AB7-4225-ACBB-F3B406014448}" type="presParOf" srcId="{2A1A8E54-2F61-4276-B940-3CE398FD4DF6}" destId="{8888E915-F55A-4473-9AB1-5A5615A4299A}" srcOrd="0" destOrd="0" presId="urn:microsoft.com/office/officeart/2005/8/layout/orgChart1"/>
    <dgm:cxn modelId="{0AC0C137-777C-4B17-9386-94A9756341C2}" type="presParOf" srcId="{2A1A8E54-2F61-4276-B940-3CE398FD4DF6}" destId="{3762E89F-2708-4E83-B981-CCF453A21320}" srcOrd="1" destOrd="0" presId="urn:microsoft.com/office/officeart/2005/8/layout/orgChart1"/>
    <dgm:cxn modelId="{55EA476F-A3FB-4E84-846E-1CA6C067AE34}" type="presParOf" srcId="{BE0A8DD1-1EBF-4D8D-839C-B9CDF6981CC1}" destId="{C3631BB5-95F3-4BE8-8572-BB64FFF3087C}" srcOrd="1" destOrd="0" presId="urn:microsoft.com/office/officeart/2005/8/layout/orgChart1"/>
    <dgm:cxn modelId="{4F859812-DDE2-433A-ADB9-28A9014BF61F}" type="presParOf" srcId="{BE0A8DD1-1EBF-4D8D-839C-B9CDF6981CC1}" destId="{3C15FF4E-6259-4CA4-9F06-4069F71A26A0}" srcOrd="2" destOrd="0" presId="urn:microsoft.com/office/officeart/2005/8/layout/orgChart1"/>
    <dgm:cxn modelId="{59361692-1A7C-4291-9747-7725EEF2DFEF}" type="presParOf" srcId="{F1A5D88F-BD82-4F69-94D0-11F29523B4B2}" destId="{CD5B98DD-7F08-4E49-A6A2-90CBE90A7D1F}" srcOrd="1" destOrd="0" presId="urn:microsoft.com/office/officeart/2005/8/layout/orgChart1"/>
    <dgm:cxn modelId="{A3FED2C5-74CC-400A-A0D0-56276A9035C5}" type="presParOf" srcId="{CD5B98DD-7F08-4E49-A6A2-90CBE90A7D1F}" destId="{3CDEF70A-D8AC-4859-9B61-A27B2FAE6398}" srcOrd="0" destOrd="0" presId="urn:microsoft.com/office/officeart/2005/8/layout/orgChart1"/>
    <dgm:cxn modelId="{740A0630-491A-463C-8751-705845E448B6}" type="presParOf" srcId="{3CDEF70A-D8AC-4859-9B61-A27B2FAE6398}" destId="{FCA28DD1-5A0F-4454-A0F6-87AB125934D3}" srcOrd="0" destOrd="0" presId="urn:microsoft.com/office/officeart/2005/8/layout/orgChart1"/>
    <dgm:cxn modelId="{0955EE30-5F8C-49CA-89C2-6C727E0A4FFD}" type="presParOf" srcId="{3CDEF70A-D8AC-4859-9B61-A27B2FAE6398}" destId="{17BC2D30-C4AA-4CB3-B74A-955DBEF7CF48}" srcOrd="1" destOrd="0" presId="urn:microsoft.com/office/officeart/2005/8/layout/orgChart1"/>
    <dgm:cxn modelId="{4D98B581-9A2C-4B08-95CE-7AD7D0547DA8}" type="presParOf" srcId="{CD5B98DD-7F08-4E49-A6A2-90CBE90A7D1F}" destId="{F6FAE9C9-8F1D-474B-811C-AB4954F8526F}" srcOrd="1" destOrd="0" presId="urn:microsoft.com/office/officeart/2005/8/layout/orgChart1"/>
    <dgm:cxn modelId="{9458D0D6-443B-4267-AC0C-14D6075EA7CE}" type="presParOf" srcId="{CD5B98DD-7F08-4E49-A6A2-90CBE90A7D1F}" destId="{F16B9B59-9E52-4D1E-B496-806B61932B7F}" srcOrd="2" destOrd="0" presId="urn:microsoft.com/office/officeart/2005/8/layout/orgChart1"/>
    <dgm:cxn modelId="{19E47BBF-0316-44F1-A244-6498930025E9}" type="presParOf" srcId="{F1A5D88F-BD82-4F69-94D0-11F29523B4B2}" destId="{DB943B8D-5910-4A37-8401-4BBB8AD1FF85}" srcOrd="2" destOrd="0" presId="urn:microsoft.com/office/officeart/2005/8/layout/orgChart1"/>
    <dgm:cxn modelId="{A824C3CE-7FDD-45CD-AB3E-5D0AB27A0B0C}" type="presParOf" srcId="{DB943B8D-5910-4A37-8401-4BBB8AD1FF85}" destId="{5F0E79E8-6B8B-4DAD-B05A-3FCAF8FD9820}" srcOrd="0" destOrd="0" presId="urn:microsoft.com/office/officeart/2005/8/layout/orgChart1"/>
    <dgm:cxn modelId="{84780CE6-2514-43B8-82FB-45DFCA45A1C0}" type="presParOf" srcId="{5F0E79E8-6B8B-4DAD-B05A-3FCAF8FD9820}" destId="{3999CF81-6473-4B1D-81ED-EECFD04F23FE}" srcOrd="0" destOrd="0" presId="urn:microsoft.com/office/officeart/2005/8/layout/orgChart1"/>
    <dgm:cxn modelId="{BC33FBA9-974B-4E5B-9C0A-ADFAFF536CD7}" type="presParOf" srcId="{5F0E79E8-6B8B-4DAD-B05A-3FCAF8FD9820}" destId="{E30F4BBD-57E8-4F10-9F26-0A4D4C208A7D}" srcOrd="1" destOrd="0" presId="urn:microsoft.com/office/officeart/2005/8/layout/orgChart1"/>
    <dgm:cxn modelId="{3563EC88-30E4-4349-88C6-B7D8706F71CA}" type="presParOf" srcId="{DB943B8D-5910-4A37-8401-4BBB8AD1FF85}" destId="{0A5C580F-B18D-443B-A7BA-CD23116E6C93}" srcOrd="1" destOrd="0" presId="urn:microsoft.com/office/officeart/2005/8/layout/orgChart1"/>
    <dgm:cxn modelId="{5D7A3DDA-58C2-4253-9F7F-F05A5167BFEF}" type="presParOf" srcId="{DB943B8D-5910-4A37-8401-4BBB8AD1FF85}" destId="{B8546B7C-47FD-4A13-91A5-25468F8D7081}" srcOrd="2" destOrd="0" presId="urn:microsoft.com/office/officeart/2005/8/layout/orgChart1"/>
    <dgm:cxn modelId="{D9C7E3DA-D9B4-4305-9C65-BE48A70D9C73}" type="presParOf" srcId="{F1A5D88F-BD82-4F69-94D0-11F29523B4B2}" destId="{C0C38E98-1000-4B57-A623-91BD8E650AF2}" srcOrd="3" destOrd="0" presId="urn:microsoft.com/office/officeart/2005/8/layout/orgChart1"/>
    <dgm:cxn modelId="{D29B239B-421C-41F7-854D-7BCB5290F7E7}" type="presParOf" srcId="{C0C38E98-1000-4B57-A623-91BD8E650AF2}" destId="{7F1325A3-570A-45BF-924F-A4ED6F4C3C3D}" srcOrd="0" destOrd="0" presId="urn:microsoft.com/office/officeart/2005/8/layout/orgChart1"/>
    <dgm:cxn modelId="{BA07CD77-313E-4A15-9B79-931A94466D15}" type="presParOf" srcId="{7F1325A3-570A-45BF-924F-A4ED6F4C3C3D}" destId="{3A6086E1-8774-420B-B452-15D9A8F7E7EA}" srcOrd="0" destOrd="0" presId="urn:microsoft.com/office/officeart/2005/8/layout/orgChart1"/>
    <dgm:cxn modelId="{6BFC30E0-4214-42C3-8F79-5B4E915C2188}" type="presParOf" srcId="{7F1325A3-570A-45BF-924F-A4ED6F4C3C3D}" destId="{015E9660-16B8-48EF-9315-06BF72D18A60}" srcOrd="1" destOrd="0" presId="urn:microsoft.com/office/officeart/2005/8/layout/orgChart1"/>
    <dgm:cxn modelId="{B2AD0163-AF34-4BCE-B0B3-5DBB950E8FE3}" type="presParOf" srcId="{C0C38E98-1000-4B57-A623-91BD8E650AF2}" destId="{210CD84C-AE87-48DD-8EB2-AB4BB1D7DF3F}" srcOrd="1" destOrd="0" presId="urn:microsoft.com/office/officeart/2005/8/layout/orgChart1"/>
    <dgm:cxn modelId="{AC4C4F8A-C89E-47EC-A7E6-B4515252F16A}" type="presParOf" srcId="{C0C38E98-1000-4B57-A623-91BD8E650AF2}" destId="{8F43667B-8B27-45F0-B9B1-E668FA77B406}"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544FF3-8F09-4B89-A379-08C07DC5F5B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81050851-9979-441D-ACD1-02A16672B07D}">
      <dgm:prSet phldrT="[Text]" custT="1"/>
      <dgm:spPr/>
      <dgm:t>
        <a:bodyPr/>
        <a:lstStyle/>
        <a:p>
          <a:r>
            <a:rPr lang="fr-FR" sz="2700"/>
            <a:t>Land </a:t>
          </a:r>
          <a:r>
            <a:rPr lang="fr-FR" sz="2700" err="1"/>
            <a:t>Grabbing</a:t>
          </a:r>
          <a:endParaRPr lang="fr-FR" sz="2700"/>
        </a:p>
      </dgm:t>
    </dgm:pt>
    <dgm:pt modelId="{63AE43EE-2B3A-4061-B674-EFF174888440}" type="parTrans" cxnId="{11AE52C1-5517-4903-9DA2-ADF72A9374F1}">
      <dgm:prSet/>
      <dgm:spPr/>
      <dgm:t>
        <a:bodyPr/>
        <a:lstStyle/>
        <a:p>
          <a:endParaRPr lang="fr-FR" sz="1600"/>
        </a:p>
      </dgm:t>
    </dgm:pt>
    <dgm:pt modelId="{B908CFBA-31A7-41C9-9B95-C6DAFA087177}" type="sibTrans" cxnId="{11AE52C1-5517-4903-9DA2-ADF72A9374F1}">
      <dgm:prSet/>
      <dgm:spPr/>
      <dgm:t>
        <a:bodyPr/>
        <a:lstStyle/>
        <a:p>
          <a:endParaRPr lang="fr-FR" sz="1600"/>
        </a:p>
      </dgm:t>
    </dgm:pt>
    <dgm:pt modelId="{D182A9DE-D0A3-4A31-BA7D-C56DAF622DAA}">
      <dgm:prSet phldrT="[Text]" custT="1"/>
      <dgm:spPr/>
      <dgm:t>
        <a:bodyPr/>
        <a:lstStyle/>
        <a:p>
          <a:r>
            <a:rPr lang="fr-FR" sz="2700" err="1"/>
            <a:t>Conflicts</a:t>
          </a:r>
          <a:r>
            <a:rPr lang="fr-FR" sz="2700"/>
            <a:t> </a:t>
          </a:r>
          <a:r>
            <a:rPr lang="fr-FR" sz="2700" err="1"/>
            <a:t>between</a:t>
          </a:r>
          <a:r>
            <a:rPr lang="fr-FR" sz="2700"/>
            <a:t> </a:t>
          </a:r>
          <a:r>
            <a:rPr lang="fr-FR" sz="2700" err="1"/>
            <a:t>users</a:t>
          </a:r>
          <a:endParaRPr lang="fr-FR" sz="2700"/>
        </a:p>
      </dgm:t>
    </dgm:pt>
    <dgm:pt modelId="{C61E4992-1631-4067-A090-85FF6177C0FD}" type="parTrans" cxnId="{3F2CDCD2-9392-4E1C-8C72-5D8F7D9DA7E2}">
      <dgm:prSet/>
      <dgm:spPr/>
      <dgm:t>
        <a:bodyPr/>
        <a:lstStyle/>
        <a:p>
          <a:endParaRPr lang="fr-FR"/>
        </a:p>
      </dgm:t>
    </dgm:pt>
    <dgm:pt modelId="{E5923065-3303-47E1-BF43-43F889CA92CE}" type="sibTrans" cxnId="{3F2CDCD2-9392-4E1C-8C72-5D8F7D9DA7E2}">
      <dgm:prSet/>
      <dgm:spPr/>
      <dgm:t>
        <a:bodyPr/>
        <a:lstStyle/>
        <a:p>
          <a:endParaRPr lang="fr-FR"/>
        </a:p>
      </dgm:t>
    </dgm:pt>
    <dgm:pt modelId="{F1A5D88F-BD82-4F69-94D0-11F29523B4B2}" type="pres">
      <dgm:prSet presAssocID="{DB544FF3-8F09-4B89-A379-08C07DC5F5BB}" presName="hierChild1" presStyleCnt="0">
        <dgm:presLayoutVars>
          <dgm:orgChart val="1"/>
          <dgm:chPref val="1"/>
          <dgm:dir/>
          <dgm:animOne val="branch"/>
          <dgm:animLvl val="lvl"/>
          <dgm:resizeHandles/>
        </dgm:presLayoutVars>
      </dgm:prSet>
      <dgm:spPr/>
    </dgm:pt>
    <dgm:pt modelId="{CD5B98DD-7F08-4E49-A6A2-90CBE90A7D1F}" type="pres">
      <dgm:prSet presAssocID="{81050851-9979-441D-ACD1-02A16672B07D}" presName="hierRoot1" presStyleCnt="0">
        <dgm:presLayoutVars>
          <dgm:hierBranch val="init"/>
        </dgm:presLayoutVars>
      </dgm:prSet>
      <dgm:spPr/>
    </dgm:pt>
    <dgm:pt modelId="{3CDEF70A-D8AC-4859-9B61-A27B2FAE6398}" type="pres">
      <dgm:prSet presAssocID="{81050851-9979-441D-ACD1-02A16672B07D}" presName="rootComposite1" presStyleCnt="0"/>
      <dgm:spPr/>
    </dgm:pt>
    <dgm:pt modelId="{FCA28DD1-5A0F-4454-A0F6-87AB125934D3}" type="pres">
      <dgm:prSet presAssocID="{81050851-9979-441D-ACD1-02A16672B07D}" presName="rootText1" presStyleLbl="node0" presStyleIdx="0" presStyleCnt="1">
        <dgm:presLayoutVars>
          <dgm:chPref val="3"/>
        </dgm:presLayoutVars>
      </dgm:prSet>
      <dgm:spPr/>
    </dgm:pt>
    <dgm:pt modelId="{17BC2D30-C4AA-4CB3-B74A-955DBEF7CF48}" type="pres">
      <dgm:prSet presAssocID="{81050851-9979-441D-ACD1-02A16672B07D}" presName="rootConnector1" presStyleLbl="node1" presStyleIdx="0" presStyleCnt="0"/>
      <dgm:spPr/>
    </dgm:pt>
    <dgm:pt modelId="{F6FAE9C9-8F1D-474B-811C-AB4954F8526F}" type="pres">
      <dgm:prSet presAssocID="{81050851-9979-441D-ACD1-02A16672B07D}" presName="hierChild2" presStyleCnt="0"/>
      <dgm:spPr/>
    </dgm:pt>
    <dgm:pt modelId="{743E17D4-7C3F-4448-ACAE-E643E973A7B6}" type="pres">
      <dgm:prSet presAssocID="{C61E4992-1631-4067-A090-85FF6177C0FD}" presName="Name37" presStyleLbl="parChTrans1D2" presStyleIdx="0" presStyleCnt="1"/>
      <dgm:spPr/>
    </dgm:pt>
    <dgm:pt modelId="{3B26D6C5-AED2-4D82-8E6E-9DCA6A942F42}" type="pres">
      <dgm:prSet presAssocID="{D182A9DE-D0A3-4A31-BA7D-C56DAF622DAA}" presName="hierRoot2" presStyleCnt="0">
        <dgm:presLayoutVars>
          <dgm:hierBranch val="init"/>
        </dgm:presLayoutVars>
      </dgm:prSet>
      <dgm:spPr/>
    </dgm:pt>
    <dgm:pt modelId="{D98FAA1A-1062-473A-903E-4C781CC62BD2}" type="pres">
      <dgm:prSet presAssocID="{D182A9DE-D0A3-4A31-BA7D-C56DAF622DAA}" presName="rootComposite" presStyleCnt="0"/>
      <dgm:spPr/>
    </dgm:pt>
    <dgm:pt modelId="{A9BC6003-A0C0-40FA-A3EB-C6D8D27F0548}" type="pres">
      <dgm:prSet presAssocID="{D182A9DE-D0A3-4A31-BA7D-C56DAF622DAA}" presName="rootText" presStyleLbl="node2" presStyleIdx="0" presStyleCnt="1" custScaleX="199668">
        <dgm:presLayoutVars>
          <dgm:chPref val="3"/>
        </dgm:presLayoutVars>
      </dgm:prSet>
      <dgm:spPr/>
    </dgm:pt>
    <dgm:pt modelId="{D90B0587-5EFB-4BDE-8FB6-A9041A4B846C}" type="pres">
      <dgm:prSet presAssocID="{D182A9DE-D0A3-4A31-BA7D-C56DAF622DAA}" presName="rootConnector" presStyleLbl="node2" presStyleIdx="0" presStyleCnt="1"/>
      <dgm:spPr/>
    </dgm:pt>
    <dgm:pt modelId="{43DB76E0-4AE9-4303-853D-DD7D0DC58978}" type="pres">
      <dgm:prSet presAssocID="{D182A9DE-D0A3-4A31-BA7D-C56DAF622DAA}" presName="hierChild4" presStyleCnt="0"/>
      <dgm:spPr/>
    </dgm:pt>
    <dgm:pt modelId="{EDA4E966-344F-4248-AC8C-566B0D3D4D43}" type="pres">
      <dgm:prSet presAssocID="{D182A9DE-D0A3-4A31-BA7D-C56DAF622DAA}" presName="hierChild5" presStyleCnt="0"/>
      <dgm:spPr/>
    </dgm:pt>
    <dgm:pt modelId="{F16B9B59-9E52-4D1E-B496-806B61932B7F}" type="pres">
      <dgm:prSet presAssocID="{81050851-9979-441D-ACD1-02A16672B07D}" presName="hierChild3" presStyleCnt="0"/>
      <dgm:spPr/>
    </dgm:pt>
  </dgm:ptLst>
  <dgm:cxnLst>
    <dgm:cxn modelId="{9EB2C904-EE92-4595-91A4-B87A998091D6}" type="presOf" srcId="{81050851-9979-441D-ACD1-02A16672B07D}" destId="{17BC2D30-C4AA-4CB3-B74A-955DBEF7CF48}" srcOrd="1" destOrd="0" presId="urn:microsoft.com/office/officeart/2005/8/layout/orgChart1"/>
    <dgm:cxn modelId="{9C115C33-08A4-4A19-9C24-C3FDC45F3FEA}" type="presOf" srcId="{81050851-9979-441D-ACD1-02A16672B07D}" destId="{FCA28DD1-5A0F-4454-A0F6-87AB125934D3}" srcOrd="0" destOrd="0" presId="urn:microsoft.com/office/officeart/2005/8/layout/orgChart1"/>
    <dgm:cxn modelId="{1A312E45-7490-4B8F-AD0D-39A8F6E6BDA0}" type="presOf" srcId="{DB544FF3-8F09-4B89-A379-08C07DC5F5BB}" destId="{F1A5D88F-BD82-4F69-94D0-11F29523B4B2}" srcOrd="0" destOrd="0" presId="urn:microsoft.com/office/officeart/2005/8/layout/orgChart1"/>
    <dgm:cxn modelId="{930BAC73-AC52-484F-B2B9-623D26A3B095}" type="presOf" srcId="{C61E4992-1631-4067-A090-85FF6177C0FD}" destId="{743E17D4-7C3F-4448-ACAE-E643E973A7B6}" srcOrd="0" destOrd="0" presId="urn:microsoft.com/office/officeart/2005/8/layout/orgChart1"/>
    <dgm:cxn modelId="{CD5F688C-1EE4-4663-9EE9-054C1DD108B0}" type="presOf" srcId="{D182A9DE-D0A3-4A31-BA7D-C56DAF622DAA}" destId="{D90B0587-5EFB-4BDE-8FB6-A9041A4B846C}" srcOrd="1" destOrd="0" presId="urn:microsoft.com/office/officeart/2005/8/layout/orgChart1"/>
    <dgm:cxn modelId="{CE65BAA8-F024-4485-818B-9E393273BC75}" type="presOf" srcId="{D182A9DE-D0A3-4A31-BA7D-C56DAF622DAA}" destId="{A9BC6003-A0C0-40FA-A3EB-C6D8D27F0548}" srcOrd="0" destOrd="0" presId="urn:microsoft.com/office/officeart/2005/8/layout/orgChart1"/>
    <dgm:cxn modelId="{11AE52C1-5517-4903-9DA2-ADF72A9374F1}" srcId="{DB544FF3-8F09-4B89-A379-08C07DC5F5BB}" destId="{81050851-9979-441D-ACD1-02A16672B07D}" srcOrd="0" destOrd="0" parTransId="{63AE43EE-2B3A-4061-B674-EFF174888440}" sibTransId="{B908CFBA-31A7-41C9-9B95-C6DAFA087177}"/>
    <dgm:cxn modelId="{3F2CDCD2-9392-4E1C-8C72-5D8F7D9DA7E2}" srcId="{81050851-9979-441D-ACD1-02A16672B07D}" destId="{D182A9DE-D0A3-4A31-BA7D-C56DAF622DAA}" srcOrd="0" destOrd="0" parTransId="{C61E4992-1631-4067-A090-85FF6177C0FD}" sibTransId="{E5923065-3303-47E1-BF43-43F889CA92CE}"/>
    <dgm:cxn modelId="{70043AC1-BEA5-40CF-AEBA-B5C4616D2C01}" type="presParOf" srcId="{F1A5D88F-BD82-4F69-94D0-11F29523B4B2}" destId="{CD5B98DD-7F08-4E49-A6A2-90CBE90A7D1F}" srcOrd="0" destOrd="0" presId="urn:microsoft.com/office/officeart/2005/8/layout/orgChart1"/>
    <dgm:cxn modelId="{3CCF24A0-BDF8-4750-B8D3-44CDA39F61B6}" type="presParOf" srcId="{CD5B98DD-7F08-4E49-A6A2-90CBE90A7D1F}" destId="{3CDEF70A-D8AC-4859-9B61-A27B2FAE6398}" srcOrd="0" destOrd="0" presId="urn:microsoft.com/office/officeart/2005/8/layout/orgChart1"/>
    <dgm:cxn modelId="{D073EBEA-AFB9-4264-84EF-5756DB032494}" type="presParOf" srcId="{3CDEF70A-D8AC-4859-9B61-A27B2FAE6398}" destId="{FCA28DD1-5A0F-4454-A0F6-87AB125934D3}" srcOrd="0" destOrd="0" presId="urn:microsoft.com/office/officeart/2005/8/layout/orgChart1"/>
    <dgm:cxn modelId="{A4EDB632-13EA-4D38-82CE-F95B30CE5ADC}" type="presParOf" srcId="{3CDEF70A-D8AC-4859-9B61-A27B2FAE6398}" destId="{17BC2D30-C4AA-4CB3-B74A-955DBEF7CF48}" srcOrd="1" destOrd="0" presId="urn:microsoft.com/office/officeart/2005/8/layout/orgChart1"/>
    <dgm:cxn modelId="{5104BE5F-A082-4299-8764-DD69B35244D2}" type="presParOf" srcId="{CD5B98DD-7F08-4E49-A6A2-90CBE90A7D1F}" destId="{F6FAE9C9-8F1D-474B-811C-AB4954F8526F}" srcOrd="1" destOrd="0" presId="urn:microsoft.com/office/officeart/2005/8/layout/orgChart1"/>
    <dgm:cxn modelId="{F499FFD5-F15B-47EA-B639-CDF31D730134}" type="presParOf" srcId="{F6FAE9C9-8F1D-474B-811C-AB4954F8526F}" destId="{743E17D4-7C3F-4448-ACAE-E643E973A7B6}" srcOrd="0" destOrd="0" presId="urn:microsoft.com/office/officeart/2005/8/layout/orgChart1"/>
    <dgm:cxn modelId="{6C95C085-5FD0-4006-AF3A-5982A4ED06A1}" type="presParOf" srcId="{F6FAE9C9-8F1D-474B-811C-AB4954F8526F}" destId="{3B26D6C5-AED2-4D82-8E6E-9DCA6A942F42}" srcOrd="1" destOrd="0" presId="urn:microsoft.com/office/officeart/2005/8/layout/orgChart1"/>
    <dgm:cxn modelId="{4EEE7CE3-79CB-4088-9030-1E8D81FE895C}" type="presParOf" srcId="{3B26D6C5-AED2-4D82-8E6E-9DCA6A942F42}" destId="{D98FAA1A-1062-473A-903E-4C781CC62BD2}" srcOrd="0" destOrd="0" presId="urn:microsoft.com/office/officeart/2005/8/layout/orgChart1"/>
    <dgm:cxn modelId="{DFDB6655-F7AF-441D-8686-FABAFF05F717}" type="presParOf" srcId="{D98FAA1A-1062-473A-903E-4C781CC62BD2}" destId="{A9BC6003-A0C0-40FA-A3EB-C6D8D27F0548}" srcOrd="0" destOrd="0" presId="urn:microsoft.com/office/officeart/2005/8/layout/orgChart1"/>
    <dgm:cxn modelId="{8D1B24D0-182C-485F-9613-A40D99C58874}" type="presParOf" srcId="{D98FAA1A-1062-473A-903E-4C781CC62BD2}" destId="{D90B0587-5EFB-4BDE-8FB6-A9041A4B846C}" srcOrd="1" destOrd="0" presId="urn:microsoft.com/office/officeart/2005/8/layout/orgChart1"/>
    <dgm:cxn modelId="{75B07F57-5A8D-4D2D-88D9-734854A6CF80}" type="presParOf" srcId="{3B26D6C5-AED2-4D82-8E6E-9DCA6A942F42}" destId="{43DB76E0-4AE9-4303-853D-DD7D0DC58978}" srcOrd="1" destOrd="0" presId="urn:microsoft.com/office/officeart/2005/8/layout/orgChart1"/>
    <dgm:cxn modelId="{AC58BAF6-0F05-41AC-8A58-F2461C990125}" type="presParOf" srcId="{3B26D6C5-AED2-4D82-8E6E-9DCA6A942F42}" destId="{EDA4E966-344F-4248-AC8C-566B0D3D4D43}" srcOrd="2" destOrd="0" presId="urn:microsoft.com/office/officeart/2005/8/layout/orgChart1"/>
    <dgm:cxn modelId="{1899DA27-DED1-47A3-8869-B8CC13FDFE1C}" type="presParOf" srcId="{CD5B98DD-7F08-4E49-A6A2-90CBE90A7D1F}" destId="{F16B9B59-9E52-4D1E-B496-806B61932B7F}" srcOrd="2" destOrd="0" presId="urn:microsoft.com/office/officeart/2005/8/layout/orgChart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144765-3C98-4826-B86A-0AB943B669FC}" type="doc">
      <dgm:prSet loTypeId="urn:microsoft.com/office/officeart/2005/8/layout/radial4" loCatId="relationship" qsTypeId="urn:microsoft.com/office/officeart/2005/8/quickstyle/simple1" qsCatId="simple" csTypeId="urn:microsoft.com/office/officeart/2005/8/colors/accent6_3" csCatId="accent6" phldr="1"/>
      <dgm:spPr/>
      <dgm:t>
        <a:bodyPr/>
        <a:lstStyle/>
        <a:p>
          <a:endParaRPr lang="fr-FR"/>
        </a:p>
      </dgm:t>
    </dgm:pt>
    <dgm:pt modelId="{07414687-EA75-4AD2-9AD3-1D2B84733A45}">
      <dgm:prSet phldrT="[Text]" custT="1"/>
      <dgm:spPr/>
      <dgm:t>
        <a:bodyPr/>
        <a:lstStyle/>
        <a:p>
          <a:r>
            <a:rPr lang="fr-FR" sz="2000"/>
            <a:t>Natural </a:t>
          </a:r>
          <a:r>
            <a:rPr lang="fr-FR" sz="2000" err="1"/>
            <a:t>Resources</a:t>
          </a:r>
          <a:r>
            <a:rPr lang="fr-FR" sz="2000"/>
            <a:t> Management</a:t>
          </a:r>
        </a:p>
      </dgm:t>
    </dgm:pt>
    <dgm:pt modelId="{4A6EB2A1-F396-4620-A83B-54E0A55E0AB3}" type="parTrans" cxnId="{8D8D74BA-4E48-4C67-BB62-3AA4879EE5AA}">
      <dgm:prSet/>
      <dgm:spPr/>
      <dgm:t>
        <a:bodyPr/>
        <a:lstStyle/>
        <a:p>
          <a:endParaRPr lang="fr-FR" sz="6000"/>
        </a:p>
      </dgm:t>
    </dgm:pt>
    <dgm:pt modelId="{09749B0E-79F8-42D8-9A15-97EAF0222B84}" type="sibTrans" cxnId="{8D8D74BA-4E48-4C67-BB62-3AA4879EE5AA}">
      <dgm:prSet/>
      <dgm:spPr/>
      <dgm:t>
        <a:bodyPr/>
        <a:lstStyle/>
        <a:p>
          <a:endParaRPr lang="fr-FR" sz="6000"/>
        </a:p>
      </dgm:t>
    </dgm:pt>
    <dgm:pt modelId="{3643028E-9E36-4A2E-96AF-496CB4AF26F0}">
      <dgm:prSet custT="1"/>
      <dgm:spPr/>
      <dgm:t>
        <a:bodyPr/>
        <a:lstStyle/>
        <a:p>
          <a:r>
            <a:rPr lang="en-US" sz="2100">
              <a:latin typeface="Calibri"/>
            </a:rPr>
            <a:t>National Rural Code (COFOB, COFOCOM)</a:t>
          </a:r>
        </a:p>
      </dgm:t>
    </dgm:pt>
    <dgm:pt modelId="{29E17D98-CF42-434C-836B-553F15045C87}" type="parTrans" cxnId="{90D59436-3310-441B-AD24-FBD963A75880}">
      <dgm:prSet/>
      <dgm:spPr/>
      <dgm:t>
        <a:bodyPr/>
        <a:lstStyle/>
        <a:p>
          <a:endParaRPr lang="fr-FR" sz="6000"/>
        </a:p>
      </dgm:t>
    </dgm:pt>
    <dgm:pt modelId="{98F44B67-AC37-4E04-919A-3FB330649C3B}" type="sibTrans" cxnId="{90D59436-3310-441B-AD24-FBD963A75880}">
      <dgm:prSet/>
      <dgm:spPr/>
      <dgm:t>
        <a:bodyPr/>
        <a:lstStyle/>
        <a:p>
          <a:endParaRPr lang="fr-FR" sz="6000"/>
        </a:p>
      </dgm:t>
    </dgm:pt>
    <dgm:pt modelId="{BF733CAD-AF4E-41E2-B78F-0EC23DE07F56}">
      <dgm:prSet custT="1"/>
      <dgm:spPr/>
      <dgm:t>
        <a:bodyPr/>
        <a:lstStyle/>
        <a:p>
          <a:r>
            <a:rPr lang="en-US" sz="2100">
              <a:latin typeface="Calibri"/>
            </a:rPr>
            <a:t>Associations of users of the valley's resources</a:t>
          </a:r>
        </a:p>
      </dgm:t>
    </dgm:pt>
    <dgm:pt modelId="{FDD39558-B43B-4D32-8858-9627F7C65A0B}" type="parTrans" cxnId="{EAB0B965-BC4D-43F8-BF51-AE018AEA0E55}">
      <dgm:prSet/>
      <dgm:spPr/>
      <dgm:t>
        <a:bodyPr/>
        <a:lstStyle/>
        <a:p>
          <a:endParaRPr lang="fr-FR" sz="6000"/>
        </a:p>
      </dgm:t>
    </dgm:pt>
    <dgm:pt modelId="{DC223925-7899-48E8-B52A-5E2AB48DF472}" type="sibTrans" cxnId="{EAB0B965-BC4D-43F8-BF51-AE018AEA0E55}">
      <dgm:prSet/>
      <dgm:spPr/>
      <dgm:t>
        <a:bodyPr/>
        <a:lstStyle/>
        <a:p>
          <a:endParaRPr lang="fr-FR" sz="6000"/>
        </a:p>
      </dgm:t>
    </dgm:pt>
    <dgm:pt modelId="{EF7F8649-C6E7-4976-8D09-1C6F6EFB03F1}">
      <dgm:prSet custT="1"/>
      <dgm:spPr/>
      <dgm:t>
        <a:bodyPr/>
        <a:lstStyle/>
        <a:p>
          <a:r>
            <a:rPr lang="en-US" sz="2100">
              <a:latin typeface="Calibri"/>
            </a:rPr>
            <a:t>Departmental and communal services</a:t>
          </a:r>
        </a:p>
      </dgm:t>
    </dgm:pt>
    <dgm:pt modelId="{940AB474-EB76-492D-9161-D541261B8E5D}" type="parTrans" cxnId="{3783EEE7-DA89-45DE-97D8-270BB56BEFCD}">
      <dgm:prSet/>
      <dgm:spPr/>
      <dgm:t>
        <a:bodyPr/>
        <a:lstStyle/>
        <a:p>
          <a:endParaRPr lang="fr-FR" sz="3600"/>
        </a:p>
      </dgm:t>
    </dgm:pt>
    <dgm:pt modelId="{92D5D786-2936-4BB0-B07F-6992F6BFE184}" type="sibTrans" cxnId="{3783EEE7-DA89-45DE-97D8-270BB56BEFCD}">
      <dgm:prSet/>
      <dgm:spPr/>
      <dgm:t>
        <a:bodyPr/>
        <a:lstStyle/>
        <a:p>
          <a:endParaRPr lang="fr-FR" sz="3600"/>
        </a:p>
      </dgm:t>
    </dgm:pt>
    <dgm:pt modelId="{47F51CCE-D2C1-4CB0-91BE-B20D532578A4}">
      <dgm:prSet custT="1"/>
      <dgm:spPr/>
      <dgm:t>
        <a:bodyPr/>
        <a:lstStyle/>
        <a:p>
          <a:r>
            <a:rPr lang="en-US" sz="2100">
              <a:latin typeface="Calibri"/>
            </a:rPr>
            <a:t>Customary leaders</a:t>
          </a:r>
        </a:p>
      </dgm:t>
    </dgm:pt>
    <dgm:pt modelId="{2EED0A93-A8E8-4238-A57B-2C589865C1AC}" type="parTrans" cxnId="{E03B68E9-DB8D-4059-8B5C-78A294C2B5C7}">
      <dgm:prSet/>
      <dgm:spPr/>
      <dgm:t>
        <a:bodyPr/>
        <a:lstStyle/>
        <a:p>
          <a:endParaRPr lang="fr-FR" sz="3600"/>
        </a:p>
      </dgm:t>
    </dgm:pt>
    <dgm:pt modelId="{93831674-4572-4869-98C3-55691DEF95EB}" type="sibTrans" cxnId="{E03B68E9-DB8D-4059-8B5C-78A294C2B5C7}">
      <dgm:prSet/>
      <dgm:spPr/>
      <dgm:t>
        <a:bodyPr/>
        <a:lstStyle/>
        <a:p>
          <a:endParaRPr lang="fr-FR" sz="3600"/>
        </a:p>
      </dgm:t>
    </dgm:pt>
    <dgm:pt modelId="{8BC559C6-3337-4B12-9975-9FC60AD4EC0C}" type="pres">
      <dgm:prSet presAssocID="{AA144765-3C98-4826-B86A-0AB943B669FC}" presName="cycle" presStyleCnt="0">
        <dgm:presLayoutVars>
          <dgm:chMax val="1"/>
          <dgm:dir/>
          <dgm:animLvl val="ctr"/>
          <dgm:resizeHandles val="exact"/>
        </dgm:presLayoutVars>
      </dgm:prSet>
      <dgm:spPr/>
    </dgm:pt>
    <dgm:pt modelId="{E10EAB19-FAA5-4C90-A0EA-DBA6491CDF85}" type="pres">
      <dgm:prSet presAssocID="{07414687-EA75-4AD2-9AD3-1D2B84733A45}" presName="centerShape" presStyleLbl="node0" presStyleIdx="0" presStyleCnt="1" custScaleX="133843" custScaleY="108048"/>
      <dgm:spPr/>
    </dgm:pt>
    <dgm:pt modelId="{C14C8BE3-F03B-4625-9650-2B298CEB4FEE}" type="pres">
      <dgm:prSet presAssocID="{29E17D98-CF42-434C-836B-553F15045C87}" presName="parTrans" presStyleLbl="bgSibTrans2D1" presStyleIdx="0" presStyleCnt="4"/>
      <dgm:spPr/>
    </dgm:pt>
    <dgm:pt modelId="{31680972-6D3A-4C39-BE71-D12422E9E71E}" type="pres">
      <dgm:prSet presAssocID="{3643028E-9E36-4A2E-96AF-496CB4AF26F0}" presName="node" presStyleLbl="node1" presStyleIdx="0" presStyleCnt="4">
        <dgm:presLayoutVars>
          <dgm:bulletEnabled val="1"/>
        </dgm:presLayoutVars>
      </dgm:prSet>
      <dgm:spPr/>
    </dgm:pt>
    <dgm:pt modelId="{94831AE5-4E5C-40FD-B8E2-B9F1D6E9D61C}" type="pres">
      <dgm:prSet presAssocID="{FDD39558-B43B-4D32-8858-9627F7C65A0B}" presName="parTrans" presStyleLbl="bgSibTrans2D1" presStyleIdx="1" presStyleCnt="4"/>
      <dgm:spPr/>
    </dgm:pt>
    <dgm:pt modelId="{2652C541-7BDA-4F0A-8476-B73D98F8267C}" type="pres">
      <dgm:prSet presAssocID="{BF733CAD-AF4E-41E2-B78F-0EC23DE07F56}" presName="node" presStyleLbl="node1" presStyleIdx="1" presStyleCnt="4" custScaleX="113418">
        <dgm:presLayoutVars>
          <dgm:bulletEnabled val="1"/>
        </dgm:presLayoutVars>
      </dgm:prSet>
      <dgm:spPr/>
    </dgm:pt>
    <dgm:pt modelId="{B0EC00B5-F239-43A6-8092-62529BE091DD}" type="pres">
      <dgm:prSet presAssocID="{940AB474-EB76-492D-9161-D541261B8E5D}" presName="parTrans" presStyleLbl="bgSibTrans2D1" presStyleIdx="2" presStyleCnt="4"/>
      <dgm:spPr/>
    </dgm:pt>
    <dgm:pt modelId="{073D6C5D-6934-437E-B446-DD3B26DDCD26}" type="pres">
      <dgm:prSet presAssocID="{EF7F8649-C6E7-4976-8D09-1C6F6EFB03F1}" presName="node" presStyleLbl="node1" presStyleIdx="2" presStyleCnt="4" custScaleX="115433">
        <dgm:presLayoutVars>
          <dgm:bulletEnabled val="1"/>
        </dgm:presLayoutVars>
      </dgm:prSet>
      <dgm:spPr/>
    </dgm:pt>
    <dgm:pt modelId="{086041CD-42A8-400A-BBE0-172AED1428B5}" type="pres">
      <dgm:prSet presAssocID="{2EED0A93-A8E8-4238-A57B-2C589865C1AC}" presName="parTrans" presStyleLbl="bgSibTrans2D1" presStyleIdx="3" presStyleCnt="4"/>
      <dgm:spPr/>
    </dgm:pt>
    <dgm:pt modelId="{0E5B4ACB-9E26-4FFD-BC93-80B8FC726EA7}" type="pres">
      <dgm:prSet presAssocID="{47F51CCE-D2C1-4CB0-91BE-B20D532578A4}" presName="node" presStyleLbl="node1" presStyleIdx="3" presStyleCnt="4">
        <dgm:presLayoutVars>
          <dgm:bulletEnabled val="1"/>
        </dgm:presLayoutVars>
      </dgm:prSet>
      <dgm:spPr/>
    </dgm:pt>
  </dgm:ptLst>
  <dgm:cxnLst>
    <dgm:cxn modelId="{E9952129-4B60-4741-92C2-52C7940CD024}" type="presOf" srcId="{47F51CCE-D2C1-4CB0-91BE-B20D532578A4}" destId="{0E5B4ACB-9E26-4FFD-BC93-80B8FC726EA7}" srcOrd="0" destOrd="0" presId="urn:microsoft.com/office/officeart/2005/8/layout/radial4"/>
    <dgm:cxn modelId="{90D59436-3310-441B-AD24-FBD963A75880}" srcId="{07414687-EA75-4AD2-9AD3-1D2B84733A45}" destId="{3643028E-9E36-4A2E-96AF-496CB4AF26F0}" srcOrd="0" destOrd="0" parTransId="{29E17D98-CF42-434C-836B-553F15045C87}" sibTransId="{98F44B67-AC37-4E04-919A-3FB330649C3B}"/>
    <dgm:cxn modelId="{E54BD951-C1E7-449D-9B27-6BB95B120494}" type="presOf" srcId="{07414687-EA75-4AD2-9AD3-1D2B84733A45}" destId="{E10EAB19-FAA5-4C90-A0EA-DBA6491CDF85}" srcOrd="0" destOrd="0" presId="urn:microsoft.com/office/officeart/2005/8/layout/radial4"/>
    <dgm:cxn modelId="{42B64C53-81DE-456A-9362-09BC29E1D51E}" type="presOf" srcId="{BF733CAD-AF4E-41E2-B78F-0EC23DE07F56}" destId="{2652C541-7BDA-4F0A-8476-B73D98F8267C}" srcOrd="0" destOrd="0" presId="urn:microsoft.com/office/officeart/2005/8/layout/radial4"/>
    <dgm:cxn modelId="{0E87CB5C-34B1-4BA4-8A7B-16E52FB54022}" type="presOf" srcId="{EF7F8649-C6E7-4976-8D09-1C6F6EFB03F1}" destId="{073D6C5D-6934-437E-B446-DD3B26DDCD26}" srcOrd="0" destOrd="0" presId="urn:microsoft.com/office/officeart/2005/8/layout/radial4"/>
    <dgm:cxn modelId="{EAB0B965-BC4D-43F8-BF51-AE018AEA0E55}" srcId="{07414687-EA75-4AD2-9AD3-1D2B84733A45}" destId="{BF733CAD-AF4E-41E2-B78F-0EC23DE07F56}" srcOrd="1" destOrd="0" parTransId="{FDD39558-B43B-4D32-8858-9627F7C65A0B}" sibTransId="{DC223925-7899-48E8-B52A-5E2AB48DF472}"/>
    <dgm:cxn modelId="{6DBEA598-CB48-44E8-97D9-26FB70C6BA7B}" type="presOf" srcId="{29E17D98-CF42-434C-836B-553F15045C87}" destId="{C14C8BE3-F03B-4625-9650-2B298CEB4FEE}" srcOrd="0" destOrd="0" presId="urn:microsoft.com/office/officeart/2005/8/layout/radial4"/>
    <dgm:cxn modelId="{02DEFA9B-AA3C-40D1-B5DE-F4CBEE7B5D62}" type="presOf" srcId="{FDD39558-B43B-4D32-8858-9627F7C65A0B}" destId="{94831AE5-4E5C-40FD-B8E2-B9F1D6E9D61C}" srcOrd="0" destOrd="0" presId="urn:microsoft.com/office/officeart/2005/8/layout/radial4"/>
    <dgm:cxn modelId="{8D8D74BA-4E48-4C67-BB62-3AA4879EE5AA}" srcId="{AA144765-3C98-4826-B86A-0AB943B669FC}" destId="{07414687-EA75-4AD2-9AD3-1D2B84733A45}" srcOrd="0" destOrd="0" parTransId="{4A6EB2A1-F396-4620-A83B-54E0A55E0AB3}" sibTransId="{09749B0E-79F8-42D8-9A15-97EAF0222B84}"/>
    <dgm:cxn modelId="{1BC3E0D5-BD15-4643-A63A-0286D9448A27}" type="presOf" srcId="{3643028E-9E36-4A2E-96AF-496CB4AF26F0}" destId="{31680972-6D3A-4C39-BE71-D12422E9E71E}" srcOrd="0" destOrd="0" presId="urn:microsoft.com/office/officeart/2005/8/layout/radial4"/>
    <dgm:cxn modelId="{87D7CFD6-E31A-46AC-8239-86F8BEB45D4B}" type="presOf" srcId="{2EED0A93-A8E8-4238-A57B-2C589865C1AC}" destId="{086041CD-42A8-400A-BBE0-172AED1428B5}" srcOrd="0" destOrd="0" presId="urn:microsoft.com/office/officeart/2005/8/layout/radial4"/>
    <dgm:cxn modelId="{3783EEE7-DA89-45DE-97D8-270BB56BEFCD}" srcId="{07414687-EA75-4AD2-9AD3-1D2B84733A45}" destId="{EF7F8649-C6E7-4976-8D09-1C6F6EFB03F1}" srcOrd="2" destOrd="0" parTransId="{940AB474-EB76-492D-9161-D541261B8E5D}" sibTransId="{92D5D786-2936-4BB0-B07F-6992F6BFE184}"/>
    <dgm:cxn modelId="{E03B68E9-DB8D-4059-8B5C-78A294C2B5C7}" srcId="{07414687-EA75-4AD2-9AD3-1D2B84733A45}" destId="{47F51CCE-D2C1-4CB0-91BE-B20D532578A4}" srcOrd="3" destOrd="0" parTransId="{2EED0A93-A8E8-4238-A57B-2C589865C1AC}" sibTransId="{93831674-4572-4869-98C3-55691DEF95EB}"/>
    <dgm:cxn modelId="{055BDBF3-5E47-4695-AD8E-9CBBE2E2106C}" type="presOf" srcId="{940AB474-EB76-492D-9161-D541261B8E5D}" destId="{B0EC00B5-F239-43A6-8092-62529BE091DD}" srcOrd="0" destOrd="0" presId="urn:microsoft.com/office/officeart/2005/8/layout/radial4"/>
    <dgm:cxn modelId="{89BBE0F8-2C3B-4675-A285-E9DE8895956B}" type="presOf" srcId="{AA144765-3C98-4826-B86A-0AB943B669FC}" destId="{8BC559C6-3337-4B12-9975-9FC60AD4EC0C}" srcOrd="0" destOrd="0" presId="urn:microsoft.com/office/officeart/2005/8/layout/radial4"/>
    <dgm:cxn modelId="{140CE6ED-1238-4915-BFE1-D55D00C4A2D8}" type="presParOf" srcId="{8BC559C6-3337-4B12-9975-9FC60AD4EC0C}" destId="{E10EAB19-FAA5-4C90-A0EA-DBA6491CDF85}" srcOrd="0" destOrd="0" presId="urn:microsoft.com/office/officeart/2005/8/layout/radial4"/>
    <dgm:cxn modelId="{5B253FD9-8F1A-466B-9D38-E466EB9E8977}" type="presParOf" srcId="{8BC559C6-3337-4B12-9975-9FC60AD4EC0C}" destId="{C14C8BE3-F03B-4625-9650-2B298CEB4FEE}" srcOrd="1" destOrd="0" presId="urn:microsoft.com/office/officeart/2005/8/layout/radial4"/>
    <dgm:cxn modelId="{2150CE5C-019B-49B4-A2B7-70A35CFF0983}" type="presParOf" srcId="{8BC559C6-3337-4B12-9975-9FC60AD4EC0C}" destId="{31680972-6D3A-4C39-BE71-D12422E9E71E}" srcOrd="2" destOrd="0" presId="urn:microsoft.com/office/officeart/2005/8/layout/radial4"/>
    <dgm:cxn modelId="{A8978B0E-EB13-46DB-9382-F68DD748E370}" type="presParOf" srcId="{8BC559C6-3337-4B12-9975-9FC60AD4EC0C}" destId="{94831AE5-4E5C-40FD-B8E2-B9F1D6E9D61C}" srcOrd="3" destOrd="0" presId="urn:microsoft.com/office/officeart/2005/8/layout/radial4"/>
    <dgm:cxn modelId="{B3660289-FC0E-4F3C-9780-FFC82E1BF7A7}" type="presParOf" srcId="{8BC559C6-3337-4B12-9975-9FC60AD4EC0C}" destId="{2652C541-7BDA-4F0A-8476-B73D98F8267C}" srcOrd="4" destOrd="0" presId="urn:microsoft.com/office/officeart/2005/8/layout/radial4"/>
    <dgm:cxn modelId="{6FF2F110-8DF9-4C45-8806-9A692A819940}" type="presParOf" srcId="{8BC559C6-3337-4B12-9975-9FC60AD4EC0C}" destId="{B0EC00B5-F239-43A6-8092-62529BE091DD}" srcOrd="5" destOrd="0" presId="urn:microsoft.com/office/officeart/2005/8/layout/radial4"/>
    <dgm:cxn modelId="{2BF6FB94-82B2-4ECB-8AF7-3D23191F57BE}" type="presParOf" srcId="{8BC559C6-3337-4B12-9975-9FC60AD4EC0C}" destId="{073D6C5D-6934-437E-B446-DD3B26DDCD26}" srcOrd="6" destOrd="0" presId="urn:microsoft.com/office/officeart/2005/8/layout/radial4"/>
    <dgm:cxn modelId="{FE8C99DA-32D3-46CB-98BD-A1182EFF6920}" type="presParOf" srcId="{8BC559C6-3337-4B12-9975-9FC60AD4EC0C}" destId="{086041CD-42A8-400A-BBE0-172AED1428B5}" srcOrd="7" destOrd="0" presId="urn:microsoft.com/office/officeart/2005/8/layout/radial4"/>
    <dgm:cxn modelId="{38506521-6E67-475F-B756-3AD040081C53}" type="presParOf" srcId="{8BC559C6-3337-4B12-9975-9FC60AD4EC0C}" destId="{0E5B4ACB-9E26-4FFD-BC93-80B8FC726EA7}" srcOrd="8"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5878294-3352-427B-B0F3-B5A5DDC4809E}" type="doc">
      <dgm:prSet loTypeId="urn:microsoft.com/office/officeart/2005/8/layout/hList1" loCatId="list" qsTypeId="urn:microsoft.com/office/officeart/2005/8/quickstyle/simple1" qsCatId="simple" csTypeId="urn:microsoft.com/office/officeart/2005/8/colors/accent6_2" csCatId="accent6" phldr="1"/>
      <dgm:spPr/>
      <dgm:t>
        <a:bodyPr/>
        <a:lstStyle/>
        <a:p>
          <a:endParaRPr lang="fr-FR"/>
        </a:p>
      </dgm:t>
    </dgm:pt>
    <dgm:pt modelId="{94F1245C-8797-49A7-ADBE-60751B0CE202}">
      <dgm:prSet phldrT="[Text]"/>
      <dgm:spPr/>
      <dgm:t>
        <a:bodyPr/>
        <a:lstStyle/>
        <a:p>
          <a:r>
            <a:rPr lang="fr-FR" err="1"/>
            <a:t>Text</a:t>
          </a:r>
          <a:r>
            <a:rPr lang="fr-FR"/>
            <a:t> and Rules</a:t>
          </a:r>
        </a:p>
      </dgm:t>
    </dgm:pt>
    <dgm:pt modelId="{6D20CBE3-18E9-432F-8E27-0754DADEDCE7}" type="parTrans" cxnId="{5EAD5336-8A04-41D8-8ED1-5D3D8399A4F1}">
      <dgm:prSet/>
      <dgm:spPr/>
      <dgm:t>
        <a:bodyPr/>
        <a:lstStyle/>
        <a:p>
          <a:endParaRPr lang="fr-FR"/>
        </a:p>
      </dgm:t>
    </dgm:pt>
    <dgm:pt modelId="{43FE1DEE-5B6A-477F-945B-306E92CDD8C7}" type="sibTrans" cxnId="{5EAD5336-8A04-41D8-8ED1-5D3D8399A4F1}">
      <dgm:prSet/>
      <dgm:spPr/>
      <dgm:t>
        <a:bodyPr/>
        <a:lstStyle/>
        <a:p>
          <a:endParaRPr lang="fr-FR"/>
        </a:p>
      </dgm:t>
    </dgm:pt>
    <dgm:pt modelId="{DC734763-721F-4E59-B133-25EC63751FA1}">
      <dgm:prSet phldrT="[Text]"/>
      <dgm:spPr/>
      <dgm:t>
        <a:bodyPr/>
        <a:lstStyle/>
        <a:p>
          <a:pPr rtl="0">
            <a:buFont typeface="Arial" panose="020B0604020202020204" pitchFamily="34" charset="0"/>
            <a:buChar char="•"/>
          </a:pPr>
          <a:r>
            <a:rPr lang="en-US">
              <a:latin typeface="Calibri"/>
            </a:rPr>
            <a:t>No precise and clear rules and mechanisms for the management of the valley;</a:t>
          </a:r>
          <a:endParaRPr lang="fr-FR"/>
        </a:p>
      </dgm:t>
    </dgm:pt>
    <dgm:pt modelId="{A81E5493-B238-4A8C-9EC0-E23BBDFCAE20}" type="parTrans" cxnId="{5AFC7C77-1706-4C35-92C0-EC6F4494B40C}">
      <dgm:prSet/>
      <dgm:spPr/>
      <dgm:t>
        <a:bodyPr/>
        <a:lstStyle/>
        <a:p>
          <a:endParaRPr lang="fr-FR"/>
        </a:p>
      </dgm:t>
    </dgm:pt>
    <dgm:pt modelId="{45E725FC-8746-47F2-B143-3B1EC2436811}" type="sibTrans" cxnId="{5AFC7C77-1706-4C35-92C0-EC6F4494B40C}">
      <dgm:prSet/>
      <dgm:spPr/>
      <dgm:t>
        <a:bodyPr/>
        <a:lstStyle/>
        <a:p>
          <a:endParaRPr lang="fr-FR"/>
        </a:p>
      </dgm:t>
    </dgm:pt>
    <dgm:pt modelId="{80A2CA32-CFA8-4A3D-A661-538135F70058}">
      <dgm:prSet phldrT="[Text]"/>
      <dgm:spPr/>
      <dgm:t>
        <a:bodyPr/>
        <a:lstStyle/>
        <a:p>
          <a:r>
            <a:rPr lang="fr-FR" err="1"/>
            <a:t>Implementation</a:t>
          </a:r>
          <a:endParaRPr lang="fr-FR"/>
        </a:p>
      </dgm:t>
    </dgm:pt>
    <dgm:pt modelId="{40D22B58-36A3-49C7-83A6-B1D052A77004}" type="parTrans" cxnId="{6F2481AD-B6E9-4497-9A0C-96BCBBEB032C}">
      <dgm:prSet/>
      <dgm:spPr/>
      <dgm:t>
        <a:bodyPr/>
        <a:lstStyle/>
        <a:p>
          <a:endParaRPr lang="fr-FR"/>
        </a:p>
      </dgm:t>
    </dgm:pt>
    <dgm:pt modelId="{9841CA8E-0EEC-402B-B435-FD3873B9E5D3}" type="sibTrans" cxnId="{6F2481AD-B6E9-4497-9A0C-96BCBBEB032C}">
      <dgm:prSet/>
      <dgm:spPr/>
      <dgm:t>
        <a:bodyPr/>
        <a:lstStyle/>
        <a:p>
          <a:endParaRPr lang="fr-FR"/>
        </a:p>
      </dgm:t>
    </dgm:pt>
    <dgm:pt modelId="{F7D80495-2E56-42A2-B54C-7989A83385B0}">
      <dgm:prSet phldrT="[Text]"/>
      <dgm:spPr/>
      <dgm:t>
        <a:bodyPr/>
        <a:lstStyle/>
        <a:p>
          <a:r>
            <a:rPr lang="fr-FR" err="1"/>
            <a:t>Inclusiveness</a:t>
          </a:r>
          <a:endParaRPr lang="fr-FR"/>
        </a:p>
      </dgm:t>
    </dgm:pt>
    <dgm:pt modelId="{C6374463-63B4-49CF-8497-DF7F20ADE7B8}" type="parTrans" cxnId="{06C9B63E-ECF6-49FE-A940-DE1677796F16}">
      <dgm:prSet/>
      <dgm:spPr/>
      <dgm:t>
        <a:bodyPr/>
        <a:lstStyle/>
        <a:p>
          <a:endParaRPr lang="fr-FR"/>
        </a:p>
      </dgm:t>
    </dgm:pt>
    <dgm:pt modelId="{974FDB95-50E1-4FC0-B20B-08A1615D949D}" type="sibTrans" cxnId="{06C9B63E-ECF6-49FE-A940-DE1677796F16}">
      <dgm:prSet/>
      <dgm:spPr/>
      <dgm:t>
        <a:bodyPr/>
        <a:lstStyle/>
        <a:p>
          <a:endParaRPr lang="fr-FR"/>
        </a:p>
      </dgm:t>
    </dgm:pt>
    <dgm:pt modelId="{34A9BA94-6CFB-4852-8273-E044E5064844}">
      <dgm:prSet phldrT="[Text]"/>
      <dgm:spPr/>
      <dgm:t>
        <a:bodyPr/>
        <a:lstStyle/>
        <a:p>
          <a:pPr>
            <a:buFont typeface="Arial" panose="020B0604020202020204" pitchFamily="34" charset="0"/>
            <a:buChar char="•"/>
          </a:pPr>
          <a:r>
            <a:rPr lang="en-US">
              <a:latin typeface="Calibri"/>
            </a:rPr>
            <a:t>Canton and group chiefs monopolize land to allocate it to their constituents under the pretext of demographic pressures;</a:t>
          </a:r>
          <a:endParaRPr lang="fr-FR"/>
        </a:p>
      </dgm:t>
    </dgm:pt>
    <dgm:pt modelId="{180B5ABB-CCC9-4C8B-952A-7F4255EA1EED}" type="parTrans" cxnId="{DEB27ED4-6F7D-48BE-A299-61D52D73A68C}">
      <dgm:prSet/>
      <dgm:spPr/>
      <dgm:t>
        <a:bodyPr/>
        <a:lstStyle/>
        <a:p>
          <a:endParaRPr lang="fr-FR"/>
        </a:p>
      </dgm:t>
    </dgm:pt>
    <dgm:pt modelId="{B1FD6325-025A-4D4A-BB3D-F2618788D8DB}" type="sibTrans" cxnId="{DEB27ED4-6F7D-48BE-A299-61D52D73A68C}">
      <dgm:prSet/>
      <dgm:spPr/>
      <dgm:t>
        <a:bodyPr/>
        <a:lstStyle/>
        <a:p>
          <a:endParaRPr lang="fr-FR"/>
        </a:p>
      </dgm:t>
    </dgm:pt>
    <dgm:pt modelId="{AB144B34-E636-4DC1-AEF2-94D1378930C0}">
      <dgm:prSet/>
      <dgm:spPr/>
      <dgm:t>
        <a:bodyPr/>
        <a:lstStyle/>
        <a:p>
          <a:pPr rtl="0"/>
          <a:r>
            <a:rPr lang="en-US">
              <a:latin typeface="Calibri"/>
            </a:rPr>
            <a:t> No texts</a:t>
          </a:r>
          <a:r>
            <a:rPr lang="en-US"/>
            <a:t> clarifying the status and vocation of the valley;</a:t>
          </a:r>
        </a:p>
      </dgm:t>
    </dgm:pt>
    <dgm:pt modelId="{C1B129EA-11F5-40CB-B867-710CC3B7C716}" type="parTrans" cxnId="{0EEE773F-60AA-48BF-93B5-D977EF06CEFA}">
      <dgm:prSet/>
      <dgm:spPr/>
      <dgm:t>
        <a:bodyPr/>
        <a:lstStyle/>
        <a:p>
          <a:endParaRPr lang="fr-FR"/>
        </a:p>
      </dgm:t>
    </dgm:pt>
    <dgm:pt modelId="{2A966A61-215A-4231-A7FA-7DD0E329AFEF}" type="sibTrans" cxnId="{0EEE773F-60AA-48BF-93B5-D977EF06CEFA}">
      <dgm:prSet/>
      <dgm:spPr/>
      <dgm:t>
        <a:bodyPr/>
        <a:lstStyle/>
        <a:p>
          <a:endParaRPr lang="fr-FR"/>
        </a:p>
      </dgm:t>
    </dgm:pt>
    <dgm:pt modelId="{ACAD40C9-071E-4845-BB46-2D480E5469C5}">
      <dgm:prSet/>
      <dgm:spPr/>
      <dgm:t>
        <a:bodyPr/>
        <a:lstStyle/>
        <a:p>
          <a:r>
            <a:rPr lang="en-US">
              <a:latin typeface="Calibri"/>
            </a:rPr>
            <a:t>Lack of training and capacity of existing structures;</a:t>
          </a:r>
        </a:p>
      </dgm:t>
    </dgm:pt>
    <dgm:pt modelId="{D9BC5C3E-2E51-4CB5-9EE5-F06A253ADCD9}" type="parTrans" cxnId="{8B96B1DC-BC11-49D6-8896-03F3EF3C3E0F}">
      <dgm:prSet/>
      <dgm:spPr/>
      <dgm:t>
        <a:bodyPr/>
        <a:lstStyle/>
        <a:p>
          <a:endParaRPr lang="fr-FR"/>
        </a:p>
      </dgm:t>
    </dgm:pt>
    <dgm:pt modelId="{CB7DA48C-1404-4719-9A7F-37C0D281DD67}" type="sibTrans" cxnId="{8B96B1DC-BC11-49D6-8896-03F3EF3C3E0F}">
      <dgm:prSet/>
      <dgm:spPr/>
      <dgm:t>
        <a:bodyPr/>
        <a:lstStyle/>
        <a:p>
          <a:endParaRPr lang="fr-FR"/>
        </a:p>
      </dgm:t>
    </dgm:pt>
    <dgm:pt modelId="{A50960AE-C989-4FB9-8618-6D5E20AFA56F}">
      <dgm:prSet/>
      <dgm:spPr/>
      <dgm:t>
        <a:bodyPr/>
        <a:lstStyle/>
        <a:p>
          <a:r>
            <a:rPr lang="en-US"/>
            <a:t>Political interventionism has made some users untouchable</a:t>
          </a:r>
        </a:p>
      </dgm:t>
    </dgm:pt>
    <dgm:pt modelId="{AA337AE9-3CBA-426D-9C54-A3D7CD7A09C4}" type="parTrans" cxnId="{008179FA-38DF-4653-8AE3-492CA1D94714}">
      <dgm:prSet/>
      <dgm:spPr/>
      <dgm:t>
        <a:bodyPr/>
        <a:lstStyle/>
        <a:p>
          <a:endParaRPr lang="fr-FR"/>
        </a:p>
      </dgm:t>
    </dgm:pt>
    <dgm:pt modelId="{24C76CCC-2CEB-4108-B540-77DAE451C49B}" type="sibTrans" cxnId="{008179FA-38DF-4653-8AE3-492CA1D94714}">
      <dgm:prSet/>
      <dgm:spPr/>
      <dgm:t>
        <a:bodyPr/>
        <a:lstStyle/>
        <a:p>
          <a:endParaRPr lang="fr-FR"/>
        </a:p>
      </dgm:t>
    </dgm:pt>
    <dgm:pt modelId="{7823BF96-0B9F-47CA-AF19-EF42C01329BA}">
      <dgm:prSet phldrT="[Text]"/>
      <dgm:spPr/>
      <dgm:t>
        <a:bodyPr/>
        <a:lstStyle/>
        <a:p>
          <a:pPr rtl="0">
            <a:buFont typeface="Arial" panose="020B0604020202020204" pitchFamily="34" charset="0"/>
            <a:buChar char="•"/>
          </a:pPr>
          <a:r>
            <a:rPr lang="en-US">
              <a:latin typeface="Calibri"/>
            </a:rPr>
            <a:t>No effective local structures of the rural code and/or their support structures</a:t>
          </a:r>
          <a:endParaRPr lang="fr-FR">
            <a:latin typeface="Calibri"/>
          </a:endParaRPr>
        </a:p>
      </dgm:t>
    </dgm:pt>
    <dgm:pt modelId="{AA148511-6422-4C3C-90EC-1EF9E636BA4B}" type="parTrans" cxnId="{AB1B8598-7407-4AEE-BC5B-5EC034367F6C}">
      <dgm:prSet/>
      <dgm:spPr/>
      <dgm:t>
        <a:bodyPr/>
        <a:lstStyle/>
        <a:p>
          <a:endParaRPr lang="fr-FR"/>
        </a:p>
      </dgm:t>
    </dgm:pt>
    <dgm:pt modelId="{C5336BA2-7897-487F-9CFA-C81825933BA8}" type="sibTrans" cxnId="{AB1B8598-7407-4AEE-BC5B-5EC034367F6C}">
      <dgm:prSet/>
      <dgm:spPr/>
      <dgm:t>
        <a:bodyPr/>
        <a:lstStyle/>
        <a:p>
          <a:endParaRPr lang="fr-FR"/>
        </a:p>
      </dgm:t>
    </dgm:pt>
    <dgm:pt modelId="{D1E7C3DE-E0B5-4435-B465-8B36881485CA}">
      <dgm:prSet/>
      <dgm:spPr/>
      <dgm:t>
        <a:bodyPr/>
        <a:lstStyle/>
        <a:p>
          <a:r>
            <a:rPr lang="en-US">
              <a:latin typeface="Calibri"/>
            </a:rPr>
            <a:t>Lack of financial resources</a:t>
          </a:r>
        </a:p>
      </dgm:t>
    </dgm:pt>
    <dgm:pt modelId="{4DBBCC5B-2124-43A1-8630-37DB95DD8DF2}" type="parTrans" cxnId="{185763DE-4BA2-460B-B2C3-A4FEF2AB997F}">
      <dgm:prSet/>
      <dgm:spPr/>
      <dgm:t>
        <a:bodyPr/>
        <a:lstStyle/>
        <a:p>
          <a:endParaRPr lang="fr-FR"/>
        </a:p>
      </dgm:t>
    </dgm:pt>
    <dgm:pt modelId="{A10F2D13-57C7-4FD4-BFAF-48F14E067D9A}" type="sibTrans" cxnId="{185763DE-4BA2-460B-B2C3-A4FEF2AB997F}">
      <dgm:prSet/>
      <dgm:spPr/>
      <dgm:t>
        <a:bodyPr/>
        <a:lstStyle/>
        <a:p>
          <a:endParaRPr lang="fr-FR"/>
        </a:p>
      </dgm:t>
    </dgm:pt>
    <dgm:pt modelId="{4404446B-0A25-4EB1-A195-0E6ECBE465D0}">
      <dgm:prSet phldr="0"/>
      <dgm:spPr/>
      <dgm:t>
        <a:bodyPr/>
        <a:lstStyle/>
        <a:p>
          <a:pPr rtl="0"/>
          <a:endParaRPr lang="en-US">
            <a:latin typeface="Calibri"/>
          </a:endParaRPr>
        </a:p>
      </dgm:t>
    </dgm:pt>
    <dgm:pt modelId="{425F9390-73AB-475B-B505-40AB19AF27A0}" type="parTrans" cxnId="{4D506C6D-3023-4152-88D2-EE41AD07C1DC}">
      <dgm:prSet/>
      <dgm:spPr/>
    </dgm:pt>
    <dgm:pt modelId="{41469C23-F0B9-4903-B15B-4729D2ED5AE3}" type="sibTrans" cxnId="{4D506C6D-3023-4152-88D2-EE41AD07C1DC}">
      <dgm:prSet/>
      <dgm:spPr/>
    </dgm:pt>
    <dgm:pt modelId="{A3314ACB-57C9-4FE0-9DE3-4C111FBFEF4C}">
      <dgm:prSet phldr="0"/>
      <dgm:spPr/>
      <dgm:t>
        <a:bodyPr/>
        <a:lstStyle/>
        <a:p>
          <a:r>
            <a:rPr lang="en-US">
              <a:latin typeface="Calibri"/>
            </a:rPr>
            <a:t>The</a:t>
          </a:r>
          <a:r>
            <a:rPr lang="en-US"/>
            <a:t> local natural resource management structures set up by local NGO projects no longer function </a:t>
          </a:r>
          <a:r>
            <a:rPr lang="en-US">
              <a:latin typeface="Calibri"/>
            </a:rPr>
            <a:t>(</a:t>
          </a:r>
          <a:r>
            <a:rPr lang="en-US"/>
            <a:t>due to lack of resources</a:t>
          </a:r>
          <a:r>
            <a:rPr lang="en-US">
              <a:latin typeface="Calibri"/>
            </a:rPr>
            <a:t>)</a:t>
          </a:r>
          <a:endParaRPr lang="en-GB"/>
        </a:p>
      </dgm:t>
    </dgm:pt>
    <dgm:pt modelId="{EC80D1AD-7251-4BAA-8CBF-AA17C3152566}" type="parTrans" cxnId="{C5EBCFAA-E7A2-457B-A2FF-D57F9A555DC0}">
      <dgm:prSet/>
      <dgm:spPr/>
    </dgm:pt>
    <dgm:pt modelId="{5796BD32-37DB-490F-9E09-CF021349CB2D}" type="sibTrans" cxnId="{C5EBCFAA-E7A2-457B-A2FF-D57F9A555DC0}">
      <dgm:prSet/>
      <dgm:spPr/>
    </dgm:pt>
    <dgm:pt modelId="{982283E4-C670-4305-A83B-AF04454CCEF7}" type="pres">
      <dgm:prSet presAssocID="{95878294-3352-427B-B0F3-B5A5DDC4809E}" presName="Name0" presStyleCnt="0">
        <dgm:presLayoutVars>
          <dgm:dir/>
          <dgm:animLvl val="lvl"/>
          <dgm:resizeHandles val="exact"/>
        </dgm:presLayoutVars>
      </dgm:prSet>
      <dgm:spPr/>
    </dgm:pt>
    <dgm:pt modelId="{2782152A-50C4-47DC-81B4-CC68224DEBC9}" type="pres">
      <dgm:prSet presAssocID="{94F1245C-8797-49A7-ADBE-60751B0CE202}" presName="composite" presStyleCnt="0"/>
      <dgm:spPr/>
    </dgm:pt>
    <dgm:pt modelId="{82012E02-F9C5-46AE-8414-7A387006E805}" type="pres">
      <dgm:prSet presAssocID="{94F1245C-8797-49A7-ADBE-60751B0CE202}" presName="parTx" presStyleLbl="alignNode1" presStyleIdx="0" presStyleCnt="3">
        <dgm:presLayoutVars>
          <dgm:chMax val="0"/>
          <dgm:chPref val="0"/>
          <dgm:bulletEnabled val="1"/>
        </dgm:presLayoutVars>
      </dgm:prSet>
      <dgm:spPr/>
    </dgm:pt>
    <dgm:pt modelId="{2D2615B7-C188-4973-B088-D5F81E963F79}" type="pres">
      <dgm:prSet presAssocID="{94F1245C-8797-49A7-ADBE-60751B0CE202}" presName="desTx" presStyleLbl="alignAccFollowNode1" presStyleIdx="0" presStyleCnt="3">
        <dgm:presLayoutVars>
          <dgm:bulletEnabled val="1"/>
        </dgm:presLayoutVars>
      </dgm:prSet>
      <dgm:spPr/>
    </dgm:pt>
    <dgm:pt modelId="{55703582-4331-40DA-82A9-C94DD2360497}" type="pres">
      <dgm:prSet presAssocID="{43FE1DEE-5B6A-477F-945B-306E92CDD8C7}" presName="space" presStyleCnt="0"/>
      <dgm:spPr/>
    </dgm:pt>
    <dgm:pt modelId="{4BCA98F5-8680-4BF9-8438-8006760EA0D7}" type="pres">
      <dgm:prSet presAssocID="{80A2CA32-CFA8-4A3D-A661-538135F70058}" presName="composite" presStyleCnt="0"/>
      <dgm:spPr/>
    </dgm:pt>
    <dgm:pt modelId="{E450808D-FA2E-437D-A55E-7E64B16E5D78}" type="pres">
      <dgm:prSet presAssocID="{80A2CA32-CFA8-4A3D-A661-538135F70058}" presName="parTx" presStyleLbl="alignNode1" presStyleIdx="1" presStyleCnt="3">
        <dgm:presLayoutVars>
          <dgm:chMax val="0"/>
          <dgm:chPref val="0"/>
          <dgm:bulletEnabled val="1"/>
        </dgm:presLayoutVars>
      </dgm:prSet>
      <dgm:spPr/>
    </dgm:pt>
    <dgm:pt modelId="{419228FF-EF1C-4904-853D-11027D4313A0}" type="pres">
      <dgm:prSet presAssocID="{80A2CA32-CFA8-4A3D-A661-538135F70058}" presName="desTx" presStyleLbl="alignAccFollowNode1" presStyleIdx="1" presStyleCnt="3">
        <dgm:presLayoutVars>
          <dgm:bulletEnabled val="1"/>
        </dgm:presLayoutVars>
      </dgm:prSet>
      <dgm:spPr/>
    </dgm:pt>
    <dgm:pt modelId="{9B20F62B-0EE5-4D48-8348-EE15E8016A44}" type="pres">
      <dgm:prSet presAssocID="{9841CA8E-0EEC-402B-B435-FD3873B9E5D3}" presName="space" presStyleCnt="0"/>
      <dgm:spPr/>
    </dgm:pt>
    <dgm:pt modelId="{50498348-CCB7-4711-9ECE-7FF7B178247C}" type="pres">
      <dgm:prSet presAssocID="{F7D80495-2E56-42A2-B54C-7989A83385B0}" presName="composite" presStyleCnt="0"/>
      <dgm:spPr/>
    </dgm:pt>
    <dgm:pt modelId="{B87D00A1-DF3B-4D1D-A1BF-0A931403E2F8}" type="pres">
      <dgm:prSet presAssocID="{F7D80495-2E56-42A2-B54C-7989A83385B0}" presName="parTx" presStyleLbl="alignNode1" presStyleIdx="2" presStyleCnt="3">
        <dgm:presLayoutVars>
          <dgm:chMax val="0"/>
          <dgm:chPref val="0"/>
          <dgm:bulletEnabled val="1"/>
        </dgm:presLayoutVars>
      </dgm:prSet>
      <dgm:spPr/>
    </dgm:pt>
    <dgm:pt modelId="{27B0EB08-4144-47BC-8618-39FF4275FD95}" type="pres">
      <dgm:prSet presAssocID="{F7D80495-2E56-42A2-B54C-7989A83385B0}" presName="desTx" presStyleLbl="alignAccFollowNode1" presStyleIdx="2" presStyleCnt="3">
        <dgm:presLayoutVars>
          <dgm:bulletEnabled val="1"/>
        </dgm:presLayoutVars>
      </dgm:prSet>
      <dgm:spPr/>
    </dgm:pt>
  </dgm:ptLst>
  <dgm:cxnLst>
    <dgm:cxn modelId="{1E1F1102-DB1F-42F4-A2D4-62EA80E9A988}" type="presOf" srcId="{94F1245C-8797-49A7-ADBE-60751B0CE202}" destId="{82012E02-F9C5-46AE-8414-7A387006E805}" srcOrd="0" destOrd="0" presId="urn:microsoft.com/office/officeart/2005/8/layout/hList1"/>
    <dgm:cxn modelId="{75B55E29-D59F-44F5-9F99-65329FBA50F2}" type="presOf" srcId="{80A2CA32-CFA8-4A3D-A661-538135F70058}" destId="{E450808D-FA2E-437D-A55E-7E64B16E5D78}" srcOrd="0" destOrd="0" presId="urn:microsoft.com/office/officeart/2005/8/layout/hList1"/>
    <dgm:cxn modelId="{EA62F02B-A052-42EF-9EC1-2A9E79EF5D33}" type="presOf" srcId="{DC734763-721F-4E59-B133-25EC63751FA1}" destId="{2D2615B7-C188-4973-B088-D5F81E963F79}" srcOrd="0" destOrd="0" presId="urn:microsoft.com/office/officeart/2005/8/layout/hList1"/>
    <dgm:cxn modelId="{1A086632-EB4F-4E4D-BA29-5595CACC584F}" type="presOf" srcId="{34A9BA94-6CFB-4852-8273-E044E5064844}" destId="{27B0EB08-4144-47BC-8618-39FF4275FD95}" srcOrd="0" destOrd="0" presId="urn:microsoft.com/office/officeart/2005/8/layout/hList1"/>
    <dgm:cxn modelId="{5EAD5336-8A04-41D8-8ED1-5D3D8399A4F1}" srcId="{95878294-3352-427B-B0F3-B5A5DDC4809E}" destId="{94F1245C-8797-49A7-ADBE-60751B0CE202}" srcOrd="0" destOrd="0" parTransId="{6D20CBE3-18E9-432F-8E27-0754DADEDCE7}" sibTransId="{43FE1DEE-5B6A-477F-945B-306E92CDD8C7}"/>
    <dgm:cxn modelId="{06C9B63E-ECF6-49FE-A940-DE1677796F16}" srcId="{95878294-3352-427B-B0F3-B5A5DDC4809E}" destId="{F7D80495-2E56-42A2-B54C-7989A83385B0}" srcOrd="2" destOrd="0" parTransId="{C6374463-63B4-49CF-8497-DF7F20ADE7B8}" sibTransId="{974FDB95-50E1-4FC0-B20B-08A1615D949D}"/>
    <dgm:cxn modelId="{0EEE773F-60AA-48BF-93B5-D977EF06CEFA}" srcId="{94F1245C-8797-49A7-ADBE-60751B0CE202}" destId="{AB144B34-E636-4DC1-AEF2-94D1378930C0}" srcOrd="1" destOrd="0" parTransId="{C1B129EA-11F5-40CB-B867-710CC3B7C716}" sibTransId="{2A966A61-215A-4231-A7FA-7DD0E329AFEF}"/>
    <dgm:cxn modelId="{3645C558-6A21-470A-BC05-CC2231B4911D}" type="presOf" srcId="{F7D80495-2E56-42A2-B54C-7989A83385B0}" destId="{B87D00A1-DF3B-4D1D-A1BF-0A931403E2F8}" srcOrd="0" destOrd="0" presId="urn:microsoft.com/office/officeart/2005/8/layout/hList1"/>
    <dgm:cxn modelId="{6C30C566-2100-4E9F-BCB4-1FB99EE48FBA}" type="presOf" srcId="{95878294-3352-427B-B0F3-B5A5DDC4809E}" destId="{982283E4-C670-4305-A83B-AF04454CCEF7}" srcOrd="0" destOrd="0" presId="urn:microsoft.com/office/officeart/2005/8/layout/hList1"/>
    <dgm:cxn modelId="{4D506C6D-3023-4152-88D2-EE41AD07C1DC}" srcId="{94F1245C-8797-49A7-ADBE-60751B0CE202}" destId="{4404446B-0A25-4EB1-A195-0E6ECBE465D0}" srcOrd="2" destOrd="0" parTransId="{425F9390-73AB-475B-B505-40AB19AF27A0}" sibTransId="{41469C23-F0B9-4903-B15B-4729D2ED5AE3}"/>
    <dgm:cxn modelId="{9A986471-9D9C-49F5-A2F3-85F8E79DA7B9}" type="presOf" srcId="{ACAD40C9-071E-4845-BB46-2D480E5469C5}" destId="{419228FF-EF1C-4904-853D-11027D4313A0}" srcOrd="0" destOrd="2" presId="urn:microsoft.com/office/officeart/2005/8/layout/hList1"/>
    <dgm:cxn modelId="{86FB0877-7424-4492-AB0E-7A0D4E393098}" type="presOf" srcId="{AB144B34-E636-4DC1-AEF2-94D1378930C0}" destId="{2D2615B7-C188-4973-B088-D5F81E963F79}" srcOrd="0" destOrd="1" presId="urn:microsoft.com/office/officeart/2005/8/layout/hList1"/>
    <dgm:cxn modelId="{5AFC7C77-1706-4C35-92C0-EC6F4494B40C}" srcId="{94F1245C-8797-49A7-ADBE-60751B0CE202}" destId="{DC734763-721F-4E59-B133-25EC63751FA1}" srcOrd="0" destOrd="0" parTransId="{A81E5493-B238-4A8C-9EC0-E23BBDFCAE20}" sibTransId="{45E725FC-8746-47F2-B143-3B1EC2436811}"/>
    <dgm:cxn modelId="{AB1B8598-7407-4AEE-BC5B-5EC034367F6C}" srcId="{80A2CA32-CFA8-4A3D-A661-538135F70058}" destId="{7823BF96-0B9F-47CA-AF19-EF42C01329BA}" srcOrd="0" destOrd="0" parTransId="{AA148511-6422-4C3C-90EC-1EF9E636BA4B}" sibTransId="{C5336BA2-7897-487F-9CFA-C81825933BA8}"/>
    <dgm:cxn modelId="{18A726A7-3F0B-4AEE-9E37-712C1D3D25E4}" type="presOf" srcId="{4404446B-0A25-4EB1-A195-0E6ECBE465D0}" destId="{2D2615B7-C188-4973-B088-D5F81E963F79}" srcOrd="0" destOrd="2" presId="urn:microsoft.com/office/officeart/2005/8/layout/hList1"/>
    <dgm:cxn modelId="{C5EBCFAA-E7A2-457B-A2FF-D57F9A555DC0}" srcId="{80A2CA32-CFA8-4A3D-A661-538135F70058}" destId="{A3314ACB-57C9-4FE0-9DE3-4C111FBFEF4C}" srcOrd="1" destOrd="0" parTransId="{EC80D1AD-7251-4BAA-8CBF-AA17C3152566}" sibTransId="{5796BD32-37DB-490F-9E09-CF021349CB2D}"/>
    <dgm:cxn modelId="{6F2481AD-B6E9-4497-9A0C-96BCBBEB032C}" srcId="{95878294-3352-427B-B0F3-B5A5DDC4809E}" destId="{80A2CA32-CFA8-4A3D-A661-538135F70058}" srcOrd="1" destOrd="0" parTransId="{40D22B58-36A3-49C7-83A6-B1D052A77004}" sibTransId="{9841CA8E-0EEC-402B-B435-FD3873B9E5D3}"/>
    <dgm:cxn modelId="{2C458DC8-7B89-4060-AF4D-21A265C2D4FE}" type="presOf" srcId="{A3314ACB-57C9-4FE0-9DE3-4C111FBFEF4C}" destId="{419228FF-EF1C-4904-853D-11027D4313A0}" srcOrd="0" destOrd="1" presId="urn:microsoft.com/office/officeart/2005/8/layout/hList1"/>
    <dgm:cxn modelId="{739724C9-9684-45B1-9D1C-3D6FCCFC7A36}" type="presOf" srcId="{7823BF96-0B9F-47CA-AF19-EF42C01329BA}" destId="{419228FF-EF1C-4904-853D-11027D4313A0}" srcOrd="0" destOrd="0" presId="urn:microsoft.com/office/officeart/2005/8/layout/hList1"/>
    <dgm:cxn modelId="{DEB27ED4-6F7D-48BE-A299-61D52D73A68C}" srcId="{F7D80495-2E56-42A2-B54C-7989A83385B0}" destId="{34A9BA94-6CFB-4852-8273-E044E5064844}" srcOrd="0" destOrd="0" parTransId="{180B5ABB-CCC9-4C8B-952A-7F4255EA1EED}" sibTransId="{B1FD6325-025A-4D4A-BB3D-F2618788D8DB}"/>
    <dgm:cxn modelId="{8B96B1DC-BC11-49D6-8896-03F3EF3C3E0F}" srcId="{80A2CA32-CFA8-4A3D-A661-538135F70058}" destId="{ACAD40C9-071E-4845-BB46-2D480E5469C5}" srcOrd="2" destOrd="0" parTransId="{D9BC5C3E-2E51-4CB5-9EE5-F06A253ADCD9}" sibTransId="{CB7DA48C-1404-4719-9A7F-37C0D281DD67}"/>
    <dgm:cxn modelId="{A61B85DD-855B-49DF-87C6-D68E7C692784}" type="presOf" srcId="{A50960AE-C989-4FB9-8618-6D5E20AFA56F}" destId="{27B0EB08-4144-47BC-8618-39FF4275FD95}" srcOrd="0" destOrd="1" presId="urn:microsoft.com/office/officeart/2005/8/layout/hList1"/>
    <dgm:cxn modelId="{185763DE-4BA2-460B-B2C3-A4FEF2AB997F}" srcId="{80A2CA32-CFA8-4A3D-A661-538135F70058}" destId="{D1E7C3DE-E0B5-4435-B465-8B36881485CA}" srcOrd="3" destOrd="0" parTransId="{4DBBCC5B-2124-43A1-8630-37DB95DD8DF2}" sibTransId="{A10F2D13-57C7-4FD4-BFAF-48F14E067D9A}"/>
    <dgm:cxn modelId="{95806ADF-9433-4F4F-B0D5-FB6E9055EDA7}" type="presOf" srcId="{D1E7C3DE-E0B5-4435-B465-8B36881485CA}" destId="{419228FF-EF1C-4904-853D-11027D4313A0}" srcOrd="0" destOrd="3" presId="urn:microsoft.com/office/officeart/2005/8/layout/hList1"/>
    <dgm:cxn modelId="{008179FA-38DF-4653-8AE3-492CA1D94714}" srcId="{F7D80495-2E56-42A2-B54C-7989A83385B0}" destId="{A50960AE-C989-4FB9-8618-6D5E20AFA56F}" srcOrd="1" destOrd="0" parTransId="{AA337AE9-3CBA-426D-9C54-A3D7CD7A09C4}" sibTransId="{24C76CCC-2CEB-4108-B540-77DAE451C49B}"/>
    <dgm:cxn modelId="{9C928B88-F1E1-4248-9AEF-04DB5DD7A154}" type="presParOf" srcId="{982283E4-C670-4305-A83B-AF04454CCEF7}" destId="{2782152A-50C4-47DC-81B4-CC68224DEBC9}" srcOrd="0" destOrd="0" presId="urn:microsoft.com/office/officeart/2005/8/layout/hList1"/>
    <dgm:cxn modelId="{1EE5E834-6A22-4AA6-9DCF-5152000B339C}" type="presParOf" srcId="{2782152A-50C4-47DC-81B4-CC68224DEBC9}" destId="{82012E02-F9C5-46AE-8414-7A387006E805}" srcOrd="0" destOrd="0" presId="urn:microsoft.com/office/officeart/2005/8/layout/hList1"/>
    <dgm:cxn modelId="{8A2C770B-9108-409F-A454-9B104B0DC7B2}" type="presParOf" srcId="{2782152A-50C4-47DC-81B4-CC68224DEBC9}" destId="{2D2615B7-C188-4973-B088-D5F81E963F79}" srcOrd="1" destOrd="0" presId="urn:microsoft.com/office/officeart/2005/8/layout/hList1"/>
    <dgm:cxn modelId="{247190B6-B161-4DE1-ABDF-DB4BAEEF2C1F}" type="presParOf" srcId="{982283E4-C670-4305-A83B-AF04454CCEF7}" destId="{55703582-4331-40DA-82A9-C94DD2360497}" srcOrd="1" destOrd="0" presId="urn:microsoft.com/office/officeart/2005/8/layout/hList1"/>
    <dgm:cxn modelId="{B472DBE1-F4B9-4CD9-A99C-6FC7245F2400}" type="presParOf" srcId="{982283E4-C670-4305-A83B-AF04454CCEF7}" destId="{4BCA98F5-8680-4BF9-8438-8006760EA0D7}" srcOrd="2" destOrd="0" presId="urn:microsoft.com/office/officeart/2005/8/layout/hList1"/>
    <dgm:cxn modelId="{C86A28CE-9513-495A-BD31-0C64330F00AA}" type="presParOf" srcId="{4BCA98F5-8680-4BF9-8438-8006760EA0D7}" destId="{E450808D-FA2E-437D-A55E-7E64B16E5D78}" srcOrd="0" destOrd="0" presId="urn:microsoft.com/office/officeart/2005/8/layout/hList1"/>
    <dgm:cxn modelId="{B75EA7E1-89DB-43C8-B3BD-420B7B5D194D}" type="presParOf" srcId="{4BCA98F5-8680-4BF9-8438-8006760EA0D7}" destId="{419228FF-EF1C-4904-853D-11027D4313A0}" srcOrd="1" destOrd="0" presId="urn:microsoft.com/office/officeart/2005/8/layout/hList1"/>
    <dgm:cxn modelId="{517E22DE-D1AC-49A0-8019-F7F7D1D3D638}" type="presParOf" srcId="{982283E4-C670-4305-A83B-AF04454CCEF7}" destId="{9B20F62B-0EE5-4D48-8348-EE15E8016A44}" srcOrd="3" destOrd="0" presId="urn:microsoft.com/office/officeart/2005/8/layout/hList1"/>
    <dgm:cxn modelId="{0A8FB729-34D0-4A49-84F5-B261B3F2C0AB}" type="presParOf" srcId="{982283E4-C670-4305-A83B-AF04454CCEF7}" destId="{50498348-CCB7-4711-9ECE-7FF7B178247C}" srcOrd="4" destOrd="0" presId="urn:microsoft.com/office/officeart/2005/8/layout/hList1"/>
    <dgm:cxn modelId="{DA990A39-274E-4C3F-BE3E-8AE97D21FCA3}" type="presParOf" srcId="{50498348-CCB7-4711-9ECE-7FF7B178247C}" destId="{B87D00A1-DF3B-4D1D-A1BF-0A931403E2F8}" srcOrd="0" destOrd="0" presId="urn:microsoft.com/office/officeart/2005/8/layout/hList1"/>
    <dgm:cxn modelId="{8F4747EA-F7D9-4ACB-8201-8CBA33B18B01}" type="presParOf" srcId="{50498348-CCB7-4711-9ECE-7FF7B178247C}" destId="{27B0EB08-4144-47BC-8618-39FF4275FD9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B19FAF-4E1E-4DD9-9DD0-5A502B65FC39}">
      <dsp:nvSpPr>
        <dsp:cNvPr id="0" name=""/>
        <dsp:cNvSpPr/>
      </dsp:nvSpPr>
      <dsp:spPr>
        <a:xfrm>
          <a:off x="5848" y="1144901"/>
          <a:ext cx="2439261" cy="12196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a:t>Climate change</a:t>
          </a:r>
        </a:p>
      </dsp:txBody>
      <dsp:txXfrm>
        <a:off x="5848" y="1144901"/>
        <a:ext cx="2439261" cy="1219630"/>
      </dsp:txXfrm>
    </dsp:sp>
    <dsp:sp modelId="{74C01323-2EEC-42B3-AC19-FEE1429A9FDE}">
      <dsp:nvSpPr>
        <dsp:cNvPr id="0" name=""/>
        <dsp:cNvSpPr/>
      </dsp:nvSpPr>
      <dsp:spPr>
        <a:xfrm>
          <a:off x="2957355" y="1144901"/>
          <a:ext cx="2439261" cy="12196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fr-FR" sz="2400" kern="1200">
              <a:latin typeface="Calibri"/>
            </a:rPr>
            <a:t> Increase</a:t>
          </a:r>
          <a:r>
            <a:rPr lang="fr-FR" sz="2400" kern="1200"/>
            <a:t> in </a:t>
          </a:r>
          <a:r>
            <a:rPr lang="fr-FR" sz="2400" kern="1200">
              <a:latin typeface="Calibri"/>
            </a:rPr>
            <a:t>population and </a:t>
          </a:r>
          <a:r>
            <a:rPr lang="fr-FR" sz="2400" kern="1200"/>
            <a:t> livestock</a:t>
          </a:r>
          <a:r>
            <a:rPr lang="fr-FR" sz="2400" kern="1200">
              <a:latin typeface="Calibri"/>
            </a:rPr>
            <a:t> numbers </a:t>
          </a:r>
          <a:endParaRPr lang="en-GB" sz="2400" kern="1200"/>
        </a:p>
      </dsp:txBody>
      <dsp:txXfrm>
        <a:off x="2957355" y="1144901"/>
        <a:ext cx="2439261" cy="1219630"/>
      </dsp:txXfrm>
    </dsp:sp>
    <dsp:sp modelId="{1262517C-EE4D-4A79-A3D0-B4D741CF86A6}">
      <dsp:nvSpPr>
        <dsp:cNvPr id="0" name=""/>
        <dsp:cNvSpPr/>
      </dsp:nvSpPr>
      <dsp:spPr>
        <a:xfrm>
          <a:off x="5908862" y="1144901"/>
          <a:ext cx="2439261" cy="12196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0">
            <a:lnSpc>
              <a:spcPct val="90000"/>
            </a:lnSpc>
            <a:spcBef>
              <a:spcPct val="0"/>
            </a:spcBef>
            <a:spcAft>
              <a:spcPct val="35000"/>
            </a:spcAft>
            <a:buNone/>
          </a:pPr>
          <a:r>
            <a:rPr lang="fr-FR" sz="2400" kern="1200">
              <a:latin typeface="Calibri"/>
            </a:rPr>
            <a:t>Competing</a:t>
          </a:r>
          <a:r>
            <a:rPr lang="fr-FR" sz="2400" kern="1200"/>
            <a:t> livelihood </a:t>
          </a:r>
          <a:r>
            <a:rPr lang="fr-FR" sz="2400" kern="1200">
              <a:latin typeface="Calibri"/>
            </a:rPr>
            <a:t>groups and NR uses</a:t>
          </a:r>
        </a:p>
      </dsp:txBody>
      <dsp:txXfrm>
        <a:off x="5908862" y="1144901"/>
        <a:ext cx="2439261" cy="1219630"/>
      </dsp:txXfrm>
    </dsp:sp>
    <dsp:sp modelId="{7BA91C64-0A4C-4CD7-BCF0-C7091945C23B}">
      <dsp:nvSpPr>
        <dsp:cNvPr id="0" name=""/>
        <dsp:cNvSpPr/>
      </dsp:nvSpPr>
      <dsp:spPr>
        <a:xfrm>
          <a:off x="8860369" y="1144901"/>
          <a:ext cx="2439261" cy="121963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r-FR" sz="2800" kern="1200">
              <a:latin typeface="Calibri"/>
            </a:rPr>
            <a:t>Poor</a:t>
          </a:r>
          <a:r>
            <a:rPr lang="fr-FR" sz="2800" kern="1200"/>
            <a:t> Agricultural practices</a:t>
          </a:r>
          <a:endParaRPr lang="en-GB" sz="2800" kern="1200"/>
        </a:p>
      </dsp:txBody>
      <dsp:txXfrm>
        <a:off x="8860369" y="1144901"/>
        <a:ext cx="2439261" cy="12196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88E915-F55A-4473-9AB1-5A5615A4299A}">
      <dsp:nvSpPr>
        <dsp:cNvPr id="0" name=""/>
        <dsp:cNvSpPr/>
      </dsp:nvSpPr>
      <dsp:spPr>
        <a:xfrm>
          <a:off x="5223" y="1187116"/>
          <a:ext cx="2178671" cy="10893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fr-FR" sz="1800" kern="1200">
              <a:solidFill>
                <a:schemeClr val="bg1"/>
              </a:solidFill>
              <a:latin typeface="Calibri"/>
            </a:rPr>
            <a:t> </a:t>
          </a:r>
          <a:r>
            <a:rPr lang="fr-FR" sz="1800" b="0" i="0" u="none" strike="noStrike" kern="1200" cap="none" baseline="0" noProof="0">
              <a:solidFill>
                <a:schemeClr val="bg1"/>
              </a:solidFill>
              <a:latin typeface="Calibri"/>
              <a:cs typeface="Calibri"/>
            </a:rPr>
            <a:t>Land</a:t>
          </a:r>
          <a:r>
            <a:rPr lang="fr-FR" sz="1800" kern="1200">
              <a:solidFill>
                <a:schemeClr val="bg1"/>
              </a:solidFill>
              <a:latin typeface="Calibri"/>
            </a:rPr>
            <a:t> and</a:t>
          </a:r>
          <a:r>
            <a:rPr lang="fr-FR" sz="1800" b="0" i="0" u="none" strike="noStrike" kern="1200" cap="none" baseline="0" noProof="0">
              <a:solidFill>
                <a:schemeClr val="bg1"/>
              </a:solidFill>
              <a:latin typeface="Calibri"/>
              <a:cs typeface="Calibri"/>
            </a:rPr>
            <a:t> forest degradation</a:t>
          </a:r>
        </a:p>
      </dsp:txBody>
      <dsp:txXfrm>
        <a:off x="5223" y="1187116"/>
        <a:ext cx="2178671" cy="1089335"/>
      </dsp:txXfrm>
    </dsp:sp>
    <dsp:sp modelId="{FCA28DD1-5A0F-4454-A0F6-87AB125934D3}">
      <dsp:nvSpPr>
        <dsp:cNvPr id="0" name=""/>
        <dsp:cNvSpPr/>
      </dsp:nvSpPr>
      <dsp:spPr>
        <a:xfrm>
          <a:off x="2641415" y="1187116"/>
          <a:ext cx="2178671" cy="10893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a:t>Decrease</a:t>
          </a:r>
          <a:r>
            <a:rPr lang="fr-FR" sz="1800" kern="1200">
              <a:latin typeface="Calibri"/>
            </a:rPr>
            <a:t> in water</a:t>
          </a:r>
          <a:r>
            <a:rPr lang="fr-FR" sz="1800" kern="1200"/>
            <a:t> </a:t>
          </a:r>
          <a:r>
            <a:rPr lang="fr-FR" sz="1800" kern="1200" err="1"/>
            <a:t>security</a:t>
          </a:r>
          <a:endParaRPr lang="fr-FR" sz="1800" b="0" i="0" u="none" strike="noStrike" kern="1200" cap="none" baseline="0" noProof="0">
            <a:solidFill>
              <a:srgbClr val="010000"/>
            </a:solidFill>
            <a:latin typeface="Calibri"/>
            <a:cs typeface="Calibri"/>
          </a:endParaRPr>
        </a:p>
      </dsp:txBody>
      <dsp:txXfrm>
        <a:off x="2641415" y="1187116"/>
        <a:ext cx="2178671" cy="1089335"/>
      </dsp:txXfrm>
    </dsp:sp>
    <dsp:sp modelId="{3999CF81-6473-4B1D-81ED-EECFD04F23FE}">
      <dsp:nvSpPr>
        <dsp:cNvPr id="0" name=""/>
        <dsp:cNvSpPr/>
      </dsp:nvSpPr>
      <dsp:spPr>
        <a:xfrm>
          <a:off x="5277608" y="1187116"/>
          <a:ext cx="2178671" cy="10893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fr-FR" sz="1800" kern="1200" err="1"/>
            <a:t>Decrease</a:t>
          </a:r>
          <a:r>
            <a:rPr lang="fr-FR" sz="1800" kern="1200">
              <a:latin typeface="Calibri"/>
            </a:rPr>
            <a:t> in </a:t>
          </a:r>
          <a:r>
            <a:rPr lang="fr-FR" sz="1800" kern="1200" err="1">
              <a:latin typeface="Calibri"/>
            </a:rPr>
            <a:t>soil</a:t>
          </a:r>
          <a:r>
            <a:rPr lang="fr-FR" sz="1800" kern="1200"/>
            <a:t> fertility</a:t>
          </a:r>
          <a:r>
            <a:rPr lang="fr-FR" sz="1800" kern="1200">
              <a:latin typeface="Calibri"/>
            </a:rPr>
            <a:t>, increase in soil erosion</a:t>
          </a:r>
          <a:endParaRPr lang="fr-FR" sz="1800" kern="1200"/>
        </a:p>
      </dsp:txBody>
      <dsp:txXfrm>
        <a:off x="5277608" y="1187116"/>
        <a:ext cx="2178671" cy="1089335"/>
      </dsp:txXfrm>
    </dsp:sp>
    <dsp:sp modelId="{3A6086E1-8774-420B-B452-15D9A8F7E7EA}">
      <dsp:nvSpPr>
        <dsp:cNvPr id="0" name=""/>
        <dsp:cNvSpPr/>
      </dsp:nvSpPr>
      <dsp:spPr>
        <a:xfrm>
          <a:off x="7913801" y="1187116"/>
          <a:ext cx="2178671" cy="1089335"/>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0">
            <a:lnSpc>
              <a:spcPct val="90000"/>
            </a:lnSpc>
            <a:spcBef>
              <a:spcPct val="0"/>
            </a:spcBef>
            <a:spcAft>
              <a:spcPct val="35000"/>
            </a:spcAft>
            <a:buNone/>
          </a:pPr>
          <a:r>
            <a:rPr lang="fr-FR" sz="1800" kern="1200" err="1"/>
            <a:t>Decrease</a:t>
          </a:r>
          <a:r>
            <a:rPr lang="fr-FR" sz="1800" kern="1200">
              <a:latin typeface="Calibri"/>
            </a:rPr>
            <a:t> in </a:t>
          </a:r>
          <a:r>
            <a:rPr lang="fr-FR" sz="1800" kern="1200" err="1">
              <a:latin typeface="Calibri"/>
            </a:rPr>
            <a:t>availability</a:t>
          </a:r>
          <a:r>
            <a:rPr lang="fr-FR" sz="1800" kern="1200"/>
            <a:t> of </a:t>
          </a:r>
          <a:r>
            <a:rPr lang="fr-FR" sz="1800" kern="1200" err="1"/>
            <a:t>pasture</a:t>
          </a:r>
          <a:endParaRPr lang="fr-FR" sz="1800" kern="1200"/>
        </a:p>
      </dsp:txBody>
      <dsp:txXfrm>
        <a:off x="7913801" y="1187116"/>
        <a:ext cx="2178671" cy="10893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3E17D4-7C3F-4448-ACAE-E643E973A7B6}">
      <dsp:nvSpPr>
        <dsp:cNvPr id="0" name=""/>
        <dsp:cNvSpPr/>
      </dsp:nvSpPr>
      <dsp:spPr>
        <a:xfrm>
          <a:off x="3034167" y="878976"/>
          <a:ext cx="91440" cy="368706"/>
        </a:xfrm>
        <a:custGeom>
          <a:avLst/>
          <a:gdLst/>
          <a:ahLst/>
          <a:cxnLst/>
          <a:rect l="0" t="0" r="0" b="0"/>
          <a:pathLst>
            <a:path>
              <a:moveTo>
                <a:pt x="45720" y="0"/>
              </a:moveTo>
              <a:lnTo>
                <a:pt x="45720" y="36870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A28DD1-5A0F-4454-A0F6-87AB125934D3}">
      <dsp:nvSpPr>
        <dsp:cNvPr id="0" name=""/>
        <dsp:cNvSpPr/>
      </dsp:nvSpPr>
      <dsp:spPr>
        <a:xfrm>
          <a:off x="2202014" y="1102"/>
          <a:ext cx="1755746" cy="8778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fr-FR" sz="2700" kern="1200"/>
            <a:t>Land </a:t>
          </a:r>
          <a:r>
            <a:rPr lang="fr-FR" sz="2700" kern="1200" err="1"/>
            <a:t>Grabbing</a:t>
          </a:r>
          <a:endParaRPr lang="fr-FR" sz="2700" kern="1200"/>
        </a:p>
      </dsp:txBody>
      <dsp:txXfrm>
        <a:off x="2202014" y="1102"/>
        <a:ext cx="1755746" cy="877873"/>
      </dsp:txXfrm>
    </dsp:sp>
    <dsp:sp modelId="{A9BC6003-A0C0-40FA-A3EB-C6D8D27F0548}">
      <dsp:nvSpPr>
        <dsp:cNvPr id="0" name=""/>
        <dsp:cNvSpPr/>
      </dsp:nvSpPr>
      <dsp:spPr>
        <a:xfrm>
          <a:off x="1327055" y="1247682"/>
          <a:ext cx="3505663" cy="8778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fr-FR" sz="2700" kern="1200" err="1"/>
            <a:t>Conflicts</a:t>
          </a:r>
          <a:r>
            <a:rPr lang="fr-FR" sz="2700" kern="1200"/>
            <a:t> </a:t>
          </a:r>
          <a:r>
            <a:rPr lang="fr-FR" sz="2700" kern="1200" err="1"/>
            <a:t>between</a:t>
          </a:r>
          <a:r>
            <a:rPr lang="fr-FR" sz="2700" kern="1200"/>
            <a:t> </a:t>
          </a:r>
          <a:r>
            <a:rPr lang="fr-FR" sz="2700" kern="1200" err="1"/>
            <a:t>users</a:t>
          </a:r>
          <a:endParaRPr lang="fr-FR" sz="2700" kern="1200"/>
        </a:p>
      </dsp:txBody>
      <dsp:txXfrm>
        <a:off x="1327055" y="1247682"/>
        <a:ext cx="3505663" cy="87787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0EAB19-FAA5-4C90-A0EA-DBA6491CDF85}">
      <dsp:nvSpPr>
        <dsp:cNvPr id="0" name=""/>
        <dsp:cNvSpPr/>
      </dsp:nvSpPr>
      <dsp:spPr>
        <a:xfrm>
          <a:off x="1836100" y="2863267"/>
          <a:ext cx="2077977" cy="1677497"/>
        </a:xfrm>
        <a:prstGeom prst="ellipse">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fr-FR" sz="2000" kern="1200"/>
            <a:t>Natural </a:t>
          </a:r>
          <a:r>
            <a:rPr lang="fr-FR" sz="2000" kern="1200" err="1"/>
            <a:t>Resources</a:t>
          </a:r>
          <a:r>
            <a:rPr lang="fr-FR" sz="2000" kern="1200"/>
            <a:t> Management</a:t>
          </a:r>
        </a:p>
      </dsp:txBody>
      <dsp:txXfrm>
        <a:off x="2140413" y="3108931"/>
        <a:ext cx="1469351" cy="1186169"/>
      </dsp:txXfrm>
    </dsp:sp>
    <dsp:sp modelId="{C14C8BE3-F03B-4625-9650-2B298CEB4FEE}">
      <dsp:nvSpPr>
        <dsp:cNvPr id="0" name=""/>
        <dsp:cNvSpPr/>
      </dsp:nvSpPr>
      <dsp:spPr>
        <a:xfrm rot="11700000">
          <a:off x="719248" y="3053930"/>
          <a:ext cx="1125648" cy="442476"/>
        </a:xfrm>
        <a:prstGeom prst="leftArrow">
          <a:avLst>
            <a:gd name="adj1" fmla="val 60000"/>
            <a:gd name="adj2" fmla="val 50000"/>
          </a:avLst>
        </a:prstGeom>
        <a:solidFill>
          <a:schemeClr val="accent6">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680972-6D3A-4C39-BE71-D12422E9E71E}">
      <dsp:nvSpPr>
        <dsp:cNvPr id="0" name=""/>
        <dsp:cNvSpPr/>
      </dsp:nvSpPr>
      <dsp:spPr>
        <a:xfrm>
          <a:off x="965" y="2539530"/>
          <a:ext cx="1474920" cy="1179936"/>
        </a:xfrm>
        <a:prstGeom prst="roundRect">
          <a:avLst>
            <a:gd name="adj" fmla="val 10000"/>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a:latin typeface="Calibri"/>
            </a:rPr>
            <a:t>National Rural Code (COFOB, COFOCOM)</a:t>
          </a:r>
        </a:p>
      </dsp:txBody>
      <dsp:txXfrm>
        <a:off x="35524" y="2574089"/>
        <a:ext cx="1405802" cy="1110818"/>
      </dsp:txXfrm>
    </dsp:sp>
    <dsp:sp modelId="{94831AE5-4E5C-40FD-B8E2-B9F1D6E9D61C}">
      <dsp:nvSpPr>
        <dsp:cNvPr id="0" name=""/>
        <dsp:cNvSpPr/>
      </dsp:nvSpPr>
      <dsp:spPr>
        <a:xfrm rot="14700000">
          <a:off x="1573059" y="2052353"/>
          <a:ext cx="1271889" cy="442476"/>
        </a:xfrm>
        <a:prstGeom prst="leftArrow">
          <a:avLst>
            <a:gd name="adj1" fmla="val 60000"/>
            <a:gd name="adj2" fmla="val 50000"/>
          </a:avLst>
        </a:prstGeom>
        <a:solidFill>
          <a:schemeClr val="accent6">
            <a:shade val="90000"/>
            <a:hueOff val="107129"/>
            <a:satOff val="-4218"/>
            <a:lumOff val="839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52C541-7BDA-4F0A-8476-B73D98F8267C}">
      <dsp:nvSpPr>
        <dsp:cNvPr id="0" name=""/>
        <dsp:cNvSpPr/>
      </dsp:nvSpPr>
      <dsp:spPr>
        <a:xfrm>
          <a:off x="1103829" y="1107261"/>
          <a:ext cx="1672825" cy="1179936"/>
        </a:xfrm>
        <a:prstGeom prst="roundRect">
          <a:avLst>
            <a:gd name="adj" fmla="val 10000"/>
          </a:avLst>
        </a:prstGeom>
        <a:solidFill>
          <a:schemeClr val="accent6">
            <a:shade val="80000"/>
            <a:hueOff val="107093"/>
            <a:satOff val="-4303"/>
            <a:lumOff val="92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a:latin typeface="Calibri"/>
            </a:rPr>
            <a:t>Associations of users of the valley's resources</a:t>
          </a:r>
        </a:p>
      </dsp:txBody>
      <dsp:txXfrm>
        <a:off x="1138388" y="1141820"/>
        <a:ext cx="1603707" cy="1110818"/>
      </dsp:txXfrm>
    </dsp:sp>
    <dsp:sp modelId="{B0EC00B5-F239-43A6-8092-62529BE091DD}">
      <dsp:nvSpPr>
        <dsp:cNvPr id="0" name=""/>
        <dsp:cNvSpPr/>
      </dsp:nvSpPr>
      <dsp:spPr>
        <a:xfrm rot="17700000">
          <a:off x="2905230" y="2052353"/>
          <a:ext cx="1271889" cy="442476"/>
        </a:xfrm>
        <a:prstGeom prst="leftArrow">
          <a:avLst>
            <a:gd name="adj1" fmla="val 60000"/>
            <a:gd name="adj2" fmla="val 50000"/>
          </a:avLst>
        </a:prstGeom>
        <a:solidFill>
          <a:schemeClr val="accent6">
            <a:shade val="90000"/>
            <a:hueOff val="214258"/>
            <a:satOff val="-8435"/>
            <a:lumOff val="1678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73D6C5D-6934-437E-B446-DD3B26DDCD26}">
      <dsp:nvSpPr>
        <dsp:cNvPr id="0" name=""/>
        <dsp:cNvSpPr/>
      </dsp:nvSpPr>
      <dsp:spPr>
        <a:xfrm>
          <a:off x="2958663" y="1107261"/>
          <a:ext cx="1702545" cy="1179936"/>
        </a:xfrm>
        <a:prstGeom prst="roundRect">
          <a:avLst>
            <a:gd name="adj" fmla="val 10000"/>
          </a:avLst>
        </a:prstGeom>
        <a:solidFill>
          <a:schemeClr val="accent6">
            <a:shade val="80000"/>
            <a:hueOff val="214187"/>
            <a:satOff val="-8606"/>
            <a:lumOff val="1841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a:latin typeface="Calibri"/>
            </a:rPr>
            <a:t>Departmental and communal services</a:t>
          </a:r>
        </a:p>
      </dsp:txBody>
      <dsp:txXfrm>
        <a:off x="2993222" y="1141820"/>
        <a:ext cx="1633427" cy="1110818"/>
      </dsp:txXfrm>
    </dsp:sp>
    <dsp:sp modelId="{086041CD-42A8-400A-BBE0-172AED1428B5}">
      <dsp:nvSpPr>
        <dsp:cNvPr id="0" name=""/>
        <dsp:cNvSpPr/>
      </dsp:nvSpPr>
      <dsp:spPr>
        <a:xfrm rot="20700000">
          <a:off x="3905282" y="3053930"/>
          <a:ext cx="1125648" cy="442476"/>
        </a:xfrm>
        <a:prstGeom prst="leftArrow">
          <a:avLst>
            <a:gd name="adj1" fmla="val 60000"/>
            <a:gd name="adj2" fmla="val 50000"/>
          </a:avLst>
        </a:prstGeom>
        <a:solidFill>
          <a:schemeClr val="accent6">
            <a:shade val="90000"/>
            <a:hueOff val="321387"/>
            <a:satOff val="-12653"/>
            <a:lumOff val="2518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5B4ACB-9E26-4FFD-BC93-80B8FC726EA7}">
      <dsp:nvSpPr>
        <dsp:cNvPr id="0" name=""/>
        <dsp:cNvSpPr/>
      </dsp:nvSpPr>
      <dsp:spPr>
        <a:xfrm>
          <a:off x="4274292" y="2539530"/>
          <a:ext cx="1474920" cy="1179936"/>
        </a:xfrm>
        <a:prstGeom prst="roundRect">
          <a:avLst>
            <a:gd name="adj" fmla="val 10000"/>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933450">
            <a:lnSpc>
              <a:spcPct val="90000"/>
            </a:lnSpc>
            <a:spcBef>
              <a:spcPct val="0"/>
            </a:spcBef>
            <a:spcAft>
              <a:spcPct val="35000"/>
            </a:spcAft>
            <a:buNone/>
          </a:pPr>
          <a:r>
            <a:rPr lang="en-US" sz="2100" kern="1200">
              <a:latin typeface="Calibri"/>
            </a:rPr>
            <a:t>Customary leaders</a:t>
          </a:r>
        </a:p>
      </dsp:txBody>
      <dsp:txXfrm>
        <a:off x="4308851" y="2574089"/>
        <a:ext cx="1405802" cy="11108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12E02-F9C5-46AE-8414-7A387006E805}">
      <dsp:nvSpPr>
        <dsp:cNvPr id="0" name=""/>
        <dsp:cNvSpPr/>
      </dsp:nvSpPr>
      <dsp:spPr>
        <a:xfrm>
          <a:off x="3540" y="142955"/>
          <a:ext cx="3451999" cy="6048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fr-FR" sz="2100" kern="1200" err="1"/>
            <a:t>Text</a:t>
          </a:r>
          <a:r>
            <a:rPr lang="fr-FR" sz="2100" kern="1200"/>
            <a:t> and Rules</a:t>
          </a:r>
        </a:p>
      </dsp:txBody>
      <dsp:txXfrm>
        <a:off x="3540" y="142955"/>
        <a:ext cx="3451999" cy="604800"/>
      </dsp:txXfrm>
    </dsp:sp>
    <dsp:sp modelId="{2D2615B7-C188-4973-B088-D5F81E963F79}">
      <dsp:nvSpPr>
        <dsp:cNvPr id="0" name=""/>
        <dsp:cNvSpPr/>
      </dsp:nvSpPr>
      <dsp:spPr>
        <a:xfrm>
          <a:off x="3540" y="747755"/>
          <a:ext cx="3451999" cy="426032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Font typeface="Arial" panose="020B0604020202020204" pitchFamily="34" charset="0"/>
            <a:buChar char="•"/>
          </a:pPr>
          <a:r>
            <a:rPr lang="en-US" sz="2100" kern="1200">
              <a:latin typeface="Calibri"/>
            </a:rPr>
            <a:t>No precise and clear rules and mechanisms for the management of the valley;</a:t>
          </a:r>
          <a:endParaRPr lang="fr-FR" sz="2100" kern="1200"/>
        </a:p>
        <a:p>
          <a:pPr marL="228600" lvl="1" indent="-228600" algn="l" defTabSz="933450" rtl="0">
            <a:lnSpc>
              <a:spcPct val="90000"/>
            </a:lnSpc>
            <a:spcBef>
              <a:spcPct val="0"/>
            </a:spcBef>
            <a:spcAft>
              <a:spcPct val="15000"/>
            </a:spcAft>
            <a:buChar char="•"/>
          </a:pPr>
          <a:r>
            <a:rPr lang="en-US" sz="2100" kern="1200">
              <a:latin typeface="Calibri"/>
            </a:rPr>
            <a:t> No texts</a:t>
          </a:r>
          <a:r>
            <a:rPr lang="en-US" sz="2100" kern="1200"/>
            <a:t> clarifying the status and vocation of the valley;</a:t>
          </a:r>
        </a:p>
        <a:p>
          <a:pPr marL="228600" lvl="1" indent="-228600" algn="l" defTabSz="933450" rtl="0">
            <a:lnSpc>
              <a:spcPct val="90000"/>
            </a:lnSpc>
            <a:spcBef>
              <a:spcPct val="0"/>
            </a:spcBef>
            <a:spcAft>
              <a:spcPct val="15000"/>
            </a:spcAft>
            <a:buChar char="•"/>
          </a:pPr>
          <a:endParaRPr lang="en-US" sz="2100" kern="1200">
            <a:latin typeface="Calibri"/>
          </a:endParaRPr>
        </a:p>
      </dsp:txBody>
      <dsp:txXfrm>
        <a:off x="3540" y="747755"/>
        <a:ext cx="3451999" cy="4260325"/>
      </dsp:txXfrm>
    </dsp:sp>
    <dsp:sp modelId="{E450808D-FA2E-437D-A55E-7E64B16E5D78}">
      <dsp:nvSpPr>
        <dsp:cNvPr id="0" name=""/>
        <dsp:cNvSpPr/>
      </dsp:nvSpPr>
      <dsp:spPr>
        <a:xfrm>
          <a:off x="3938819" y="142955"/>
          <a:ext cx="3451999" cy="6048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fr-FR" sz="2100" kern="1200" err="1"/>
            <a:t>Implementation</a:t>
          </a:r>
          <a:endParaRPr lang="fr-FR" sz="2100" kern="1200"/>
        </a:p>
      </dsp:txBody>
      <dsp:txXfrm>
        <a:off x="3938819" y="142955"/>
        <a:ext cx="3451999" cy="604800"/>
      </dsp:txXfrm>
    </dsp:sp>
    <dsp:sp modelId="{419228FF-EF1C-4904-853D-11027D4313A0}">
      <dsp:nvSpPr>
        <dsp:cNvPr id="0" name=""/>
        <dsp:cNvSpPr/>
      </dsp:nvSpPr>
      <dsp:spPr>
        <a:xfrm>
          <a:off x="3938819" y="747755"/>
          <a:ext cx="3451999" cy="426032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Font typeface="Arial" panose="020B0604020202020204" pitchFamily="34" charset="0"/>
            <a:buChar char="•"/>
          </a:pPr>
          <a:r>
            <a:rPr lang="en-US" sz="2100" kern="1200">
              <a:latin typeface="Calibri"/>
            </a:rPr>
            <a:t>No effective local structures of the rural code and/or their support structures</a:t>
          </a:r>
          <a:endParaRPr lang="fr-FR" sz="2100" kern="1200">
            <a:latin typeface="Calibri"/>
          </a:endParaRPr>
        </a:p>
        <a:p>
          <a:pPr marL="228600" lvl="1" indent="-228600" algn="l" defTabSz="933450">
            <a:lnSpc>
              <a:spcPct val="90000"/>
            </a:lnSpc>
            <a:spcBef>
              <a:spcPct val="0"/>
            </a:spcBef>
            <a:spcAft>
              <a:spcPct val="15000"/>
            </a:spcAft>
            <a:buChar char="•"/>
          </a:pPr>
          <a:r>
            <a:rPr lang="en-US" sz="2100" kern="1200">
              <a:latin typeface="Calibri"/>
            </a:rPr>
            <a:t>The</a:t>
          </a:r>
          <a:r>
            <a:rPr lang="en-US" sz="2100" kern="1200"/>
            <a:t> local natural resource management structures set up by local NGO projects no longer function </a:t>
          </a:r>
          <a:r>
            <a:rPr lang="en-US" sz="2100" kern="1200">
              <a:latin typeface="Calibri"/>
            </a:rPr>
            <a:t>(</a:t>
          </a:r>
          <a:r>
            <a:rPr lang="en-US" sz="2100" kern="1200"/>
            <a:t>due to lack of resources</a:t>
          </a:r>
          <a:r>
            <a:rPr lang="en-US" sz="2100" kern="1200">
              <a:latin typeface="Calibri"/>
            </a:rPr>
            <a:t>)</a:t>
          </a:r>
          <a:endParaRPr lang="en-GB" sz="2100" kern="1200"/>
        </a:p>
        <a:p>
          <a:pPr marL="228600" lvl="1" indent="-228600" algn="l" defTabSz="933450">
            <a:lnSpc>
              <a:spcPct val="90000"/>
            </a:lnSpc>
            <a:spcBef>
              <a:spcPct val="0"/>
            </a:spcBef>
            <a:spcAft>
              <a:spcPct val="15000"/>
            </a:spcAft>
            <a:buChar char="•"/>
          </a:pPr>
          <a:r>
            <a:rPr lang="en-US" sz="2100" kern="1200">
              <a:latin typeface="Calibri"/>
            </a:rPr>
            <a:t>Lack of training and capacity of existing structures;</a:t>
          </a:r>
        </a:p>
        <a:p>
          <a:pPr marL="228600" lvl="1" indent="-228600" algn="l" defTabSz="933450">
            <a:lnSpc>
              <a:spcPct val="90000"/>
            </a:lnSpc>
            <a:spcBef>
              <a:spcPct val="0"/>
            </a:spcBef>
            <a:spcAft>
              <a:spcPct val="15000"/>
            </a:spcAft>
            <a:buChar char="•"/>
          </a:pPr>
          <a:r>
            <a:rPr lang="en-US" sz="2100" kern="1200">
              <a:latin typeface="Calibri"/>
            </a:rPr>
            <a:t>Lack of financial resources</a:t>
          </a:r>
        </a:p>
      </dsp:txBody>
      <dsp:txXfrm>
        <a:off x="3938819" y="747755"/>
        <a:ext cx="3451999" cy="4260325"/>
      </dsp:txXfrm>
    </dsp:sp>
    <dsp:sp modelId="{B87D00A1-DF3B-4D1D-A1BF-0A931403E2F8}">
      <dsp:nvSpPr>
        <dsp:cNvPr id="0" name=""/>
        <dsp:cNvSpPr/>
      </dsp:nvSpPr>
      <dsp:spPr>
        <a:xfrm>
          <a:off x="7874099" y="142955"/>
          <a:ext cx="3451999" cy="6048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fr-FR" sz="2100" kern="1200" err="1"/>
            <a:t>Inclusiveness</a:t>
          </a:r>
          <a:endParaRPr lang="fr-FR" sz="2100" kern="1200"/>
        </a:p>
      </dsp:txBody>
      <dsp:txXfrm>
        <a:off x="7874099" y="142955"/>
        <a:ext cx="3451999" cy="604800"/>
      </dsp:txXfrm>
    </dsp:sp>
    <dsp:sp modelId="{27B0EB08-4144-47BC-8618-39FF4275FD95}">
      <dsp:nvSpPr>
        <dsp:cNvPr id="0" name=""/>
        <dsp:cNvSpPr/>
      </dsp:nvSpPr>
      <dsp:spPr>
        <a:xfrm>
          <a:off x="7874099" y="747755"/>
          <a:ext cx="3451999" cy="4260325"/>
        </a:xfrm>
        <a:prstGeom prst="rect">
          <a:avLst/>
        </a:prstGeom>
        <a:solidFill>
          <a:schemeClr val="accent6">
            <a:alpha val="90000"/>
            <a:tint val="40000"/>
            <a:hueOff val="0"/>
            <a:satOff val="0"/>
            <a:lumOff val="0"/>
            <a:alphaOff val="0"/>
          </a:schemeClr>
        </a:solidFill>
        <a:ln w="12700" cap="flat" cmpd="sng" algn="ctr">
          <a:solidFill>
            <a:schemeClr val="accent6">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Font typeface="Arial" panose="020B0604020202020204" pitchFamily="34" charset="0"/>
            <a:buChar char="•"/>
          </a:pPr>
          <a:r>
            <a:rPr lang="en-US" sz="2100" kern="1200">
              <a:latin typeface="Calibri"/>
            </a:rPr>
            <a:t>Canton and group chiefs monopolize land to allocate it to their constituents under the pretext of demographic pressures;</a:t>
          </a:r>
          <a:endParaRPr lang="fr-FR" sz="2100" kern="1200"/>
        </a:p>
        <a:p>
          <a:pPr marL="228600" lvl="1" indent="-228600" algn="l" defTabSz="933450">
            <a:lnSpc>
              <a:spcPct val="90000"/>
            </a:lnSpc>
            <a:spcBef>
              <a:spcPct val="0"/>
            </a:spcBef>
            <a:spcAft>
              <a:spcPct val="15000"/>
            </a:spcAft>
            <a:buChar char="•"/>
          </a:pPr>
          <a:r>
            <a:rPr lang="en-US" sz="2100" kern="1200"/>
            <a:t>Political interventionism has made some users untouchable</a:t>
          </a:r>
        </a:p>
      </dsp:txBody>
      <dsp:txXfrm>
        <a:off x="7874099" y="747755"/>
        <a:ext cx="3451999" cy="426032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70E40B-806F-4FA0-8BC2-F95C86226082}" type="datetimeFigureOut">
              <a:rPr lang="en-GB" smtClean="0"/>
              <a:t>17/06/2020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0B5412-D10A-407F-A7A5-F86C4842BE84}" type="slidenum">
              <a:rPr lang="en-GB" smtClean="0"/>
              <a:t>‹#›</a:t>
            </a:fld>
            <a:endParaRPr lang="en-GB"/>
          </a:p>
        </p:txBody>
      </p:sp>
    </p:spTree>
    <p:extLst>
      <p:ext uri="{BB962C8B-B14F-4D97-AF65-F5344CB8AC3E}">
        <p14:creationId xmlns:p14="http://schemas.microsoft.com/office/powerpoint/2010/main" val="2136938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solidFill>
                <a:srgbClr val="FF0000"/>
              </a:solidFill>
            </a:endParaRP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05450C-A449-4013-8934-681679ACC943}"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40000" lnSpcReduction="20000"/>
          </a:bodyPr>
          <a:lstStyle/>
          <a:p>
            <a:pPr marL="285750" indent="-285750" algn="just">
              <a:buFont typeface="Arial" panose="020B0604020202020204" pitchFamily="34" charset="0"/>
              <a:buChar char="•"/>
            </a:pPr>
            <a:endParaRPr lang="en-US" sz="2800"/>
          </a:p>
          <a:p>
            <a:pPr marL="285750" indent="-285750" algn="just">
              <a:buFont typeface="Arial" panose="020B0604020202020204" pitchFamily="34" charset="0"/>
              <a:buChar char="•"/>
            </a:pPr>
            <a:r>
              <a:rPr lang="en-US" sz="2800" kern="1200">
                <a:solidFill>
                  <a:schemeClr val="tx1"/>
                </a:solidFill>
                <a:effectLst/>
                <a:latin typeface="+mn-lt"/>
                <a:ea typeface="+mn-ea"/>
                <a:cs typeface="+mn-cs"/>
              </a:rPr>
              <a:t>The Middle Tarka Valley is located in Niger in the region of Maradi in the Dakoro department. </a:t>
            </a:r>
            <a:r>
              <a:rPr lang="en-US" altLang="fr-FR" sz="2800">
                <a:solidFill>
                  <a:prstClr val="black"/>
                </a:solidFill>
                <a:latin typeface="+mn-lt"/>
              </a:rPr>
              <a:t>More than 115 km long and 6 km wide.</a:t>
            </a:r>
            <a:r>
              <a:rPr lang="en-US" altLang="fr-FR" sz="2800">
                <a:solidFill>
                  <a:prstClr val="black"/>
                </a:solidFill>
              </a:rPr>
              <a:t> </a:t>
            </a:r>
            <a:endParaRPr lang="en-US">
              <a:cs typeface="Calibri"/>
            </a:endParaRPr>
          </a:p>
          <a:p>
            <a:pPr marL="285750" indent="-285750" algn="just">
              <a:buFont typeface="Arial" panose="020B0604020202020204" pitchFamily="34" charset="0"/>
              <a:buChar char="•"/>
            </a:pPr>
            <a:r>
              <a:rPr lang="en-US" altLang="fr-FR" sz="2800">
                <a:solidFill>
                  <a:prstClr val="black"/>
                </a:solidFill>
                <a:latin typeface="+mn-lt"/>
              </a:rPr>
              <a:t>Crosses the departments of </a:t>
            </a:r>
            <a:r>
              <a:rPr lang="en-US" altLang="fr-FR" sz="2800" err="1">
                <a:solidFill>
                  <a:prstClr val="black"/>
                </a:solidFill>
                <a:latin typeface="+mn-lt"/>
              </a:rPr>
              <a:t>Dakoro</a:t>
            </a:r>
            <a:r>
              <a:rPr lang="en-US" altLang="fr-FR" sz="2800">
                <a:solidFill>
                  <a:prstClr val="black"/>
                </a:solidFill>
                <a:latin typeface="+mn-lt"/>
              </a:rPr>
              <a:t> and </a:t>
            </a:r>
            <a:r>
              <a:rPr lang="en-US" altLang="fr-FR" sz="2800" err="1">
                <a:solidFill>
                  <a:prstClr val="black"/>
                </a:solidFill>
                <a:latin typeface="+mn-lt"/>
              </a:rPr>
              <a:t>Bermo</a:t>
            </a:r>
            <a:r>
              <a:rPr lang="en-US" altLang="fr-FR" sz="2800">
                <a:solidFill>
                  <a:prstClr val="black"/>
                </a:solidFill>
                <a:latin typeface="+mn-lt"/>
              </a:rPr>
              <a:t> from East to West in the </a:t>
            </a:r>
            <a:r>
              <a:rPr lang="en-US" altLang="fr-FR" sz="2800" err="1">
                <a:solidFill>
                  <a:prstClr val="black"/>
                </a:solidFill>
                <a:latin typeface="+mn-lt"/>
              </a:rPr>
              <a:t>agro</a:t>
            </a:r>
            <a:r>
              <a:rPr lang="en-US" altLang="fr-FR" sz="2800">
                <a:solidFill>
                  <a:prstClr val="black"/>
                </a:solidFill>
                <a:latin typeface="+mn-lt"/>
              </a:rPr>
              <a:t>-pastoral zone.</a:t>
            </a:r>
            <a:r>
              <a:rPr lang="en-US" altLang="fr-FR" sz="2800">
                <a:solidFill>
                  <a:prstClr val="black"/>
                </a:solidFill>
              </a:rPr>
              <a:t> </a:t>
            </a:r>
          </a:p>
          <a:p>
            <a:pPr marL="285750" indent="-285750" algn="just">
              <a:buFont typeface="Arial" panose="020B0604020202020204" pitchFamily="34" charset="0"/>
              <a:buChar char="•"/>
            </a:pPr>
            <a:r>
              <a:rPr lang="en-US" sz="2800" kern="1200">
                <a:solidFill>
                  <a:schemeClr val="tx1"/>
                </a:solidFill>
                <a:effectLst/>
                <a:latin typeface="+mn-lt"/>
                <a:ea typeface="+mn-ea"/>
                <a:cs typeface="+mn-cs"/>
              </a:rPr>
              <a:t>Originally, the Middle Tarka Valley was an enclave with essentially pastoralist use.</a:t>
            </a:r>
            <a:r>
              <a:rPr lang="en-US" sz="2800"/>
              <a:t> E</a:t>
            </a:r>
            <a:r>
              <a:rPr lang="en-US"/>
              <a:t>xplain the Tarka Valley is the blue line in right side map, the bright yellow area is pure pastoralist and the sandy colour is agro-pastoralist (if that is correct?)</a:t>
            </a:r>
          </a:p>
          <a:p>
            <a:pPr marL="285750" indent="-285750" algn="just">
              <a:buFont typeface="Arial" panose="020B0604020202020204" pitchFamily="34" charset="0"/>
              <a:buChar char="•"/>
            </a:pPr>
            <a:r>
              <a:rPr lang="en-US" sz="2800" kern="1200">
                <a:solidFill>
                  <a:schemeClr val="tx1"/>
                </a:solidFill>
                <a:effectLst/>
                <a:latin typeface="+mn-lt"/>
                <a:ea typeface="+mn-ea"/>
                <a:cs typeface="+mn-cs"/>
              </a:rPr>
              <a:t>The </a:t>
            </a:r>
            <a:r>
              <a:rPr lang="en-US" sz="2800" kern="1200" err="1">
                <a:solidFill>
                  <a:schemeClr val="tx1"/>
                </a:solidFill>
                <a:effectLst/>
                <a:latin typeface="+mn-lt"/>
                <a:ea typeface="+mn-ea"/>
                <a:cs typeface="+mn-cs"/>
              </a:rPr>
              <a:t>Tarka</a:t>
            </a:r>
            <a:r>
              <a:rPr lang="en-US" sz="2800" kern="1200">
                <a:solidFill>
                  <a:schemeClr val="tx1"/>
                </a:solidFill>
                <a:effectLst/>
                <a:latin typeface="+mn-lt"/>
                <a:ea typeface="+mn-ea"/>
                <a:cs typeface="+mn-cs"/>
              </a:rPr>
              <a:t> Valley is a natural trail with a flat bottom where many herbaceous plants eaten by cattle grow. It is a strategic reserve with strong pastoral potential. This valley shelters and feeds the transhumant livestock of the </a:t>
            </a:r>
            <a:r>
              <a:rPr lang="en-US" sz="2800" kern="1200" err="1">
                <a:solidFill>
                  <a:schemeClr val="tx1"/>
                </a:solidFill>
                <a:effectLst/>
                <a:latin typeface="+mn-lt"/>
                <a:ea typeface="+mn-ea"/>
                <a:cs typeface="+mn-cs"/>
              </a:rPr>
              <a:t>Maradi</a:t>
            </a:r>
            <a:r>
              <a:rPr lang="en-US" sz="2800" kern="1200">
                <a:solidFill>
                  <a:schemeClr val="tx1"/>
                </a:solidFill>
                <a:effectLst/>
                <a:latin typeface="+mn-lt"/>
                <a:ea typeface="+mn-ea"/>
                <a:cs typeface="+mn-cs"/>
              </a:rPr>
              <a:t> region; part of </a:t>
            </a:r>
            <a:r>
              <a:rPr lang="en-US" sz="2800" kern="1200" err="1">
                <a:solidFill>
                  <a:schemeClr val="tx1"/>
                </a:solidFill>
                <a:effectLst/>
                <a:latin typeface="+mn-lt"/>
                <a:ea typeface="+mn-ea"/>
                <a:cs typeface="+mn-cs"/>
              </a:rPr>
              <a:t>Tahoua</a:t>
            </a:r>
            <a:r>
              <a:rPr lang="en-US" sz="2800" kern="1200">
                <a:solidFill>
                  <a:schemeClr val="tx1"/>
                </a:solidFill>
                <a:effectLst/>
                <a:latin typeface="+mn-lt"/>
                <a:ea typeface="+mn-ea"/>
                <a:cs typeface="+mn-cs"/>
              </a:rPr>
              <a:t>, Zinder, Agadez and Nigeria.</a:t>
            </a:r>
            <a:r>
              <a:rPr lang="en-US" sz="2800"/>
              <a:t> </a:t>
            </a:r>
            <a:r>
              <a:rPr lang="en-US" sz="2800" kern="1200">
                <a:solidFill>
                  <a:schemeClr val="tx1"/>
                </a:solidFill>
                <a:effectLst/>
                <a:latin typeface="+mn-lt"/>
                <a:ea typeface="+mn-ea"/>
                <a:cs typeface="+mn-cs"/>
              </a:rPr>
              <a:t> However, it is currently undergoing a degradation of its ecosystems by uncontrolled actions of farmers and also pastoralists.</a:t>
            </a:r>
            <a:r>
              <a:rPr lang="en-US" sz="2800"/>
              <a:t> </a:t>
            </a:r>
            <a:endParaRPr lang="en-US">
              <a:ea typeface="+mn-ea"/>
              <a:cs typeface="+mn-cs"/>
            </a:endParaRPr>
          </a:p>
          <a:p>
            <a:pPr algn="just"/>
            <a:r>
              <a:rPr lang="en-US" sz="2800">
                <a:solidFill>
                  <a:prstClr val="black"/>
                </a:solidFill>
                <a:latin typeface="+mn-lt"/>
              </a:rPr>
              <a:t>Dominant ecosystem and main source of communities for:</a:t>
            </a:r>
          </a:p>
          <a:p>
            <a:pPr marL="342900" indent="-342900" algn="just">
              <a:buFont typeface="Arial" panose="020B0604020202020204" pitchFamily="34" charset="0"/>
              <a:buChar char="•"/>
            </a:pPr>
            <a:r>
              <a:rPr lang="en-US" altLang="fr-FR" sz="2800">
                <a:solidFill>
                  <a:prstClr val="black"/>
                </a:solidFill>
                <a:latin typeface="+mn-lt"/>
              </a:rPr>
              <a:t>A fallback and dry season grazing area for pastoralist livestock.</a:t>
            </a:r>
          </a:p>
          <a:p>
            <a:pPr marL="342900" indent="-342900" algn="just">
              <a:buFont typeface="Arial" panose="020B0604020202020204" pitchFamily="34" charset="0"/>
              <a:buChar char="•"/>
            </a:pPr>
            <a:r>
              <a:rPr lang="en-US" sz="2800">
                <a:solidFill>
                  <a:prstClr val="black"/>
                </a:solidFill>
                <a:latin typeface="+mn-lt"/>
              </a:rPr>
              <a:t>Access to wood resources (timber, fuelwood, aerial fodder and utilitarian handicraft wood)</a:t>
            </a:r>
          </a:p>
          <a:p>
            <a:pPr marL="342900" indent="-342900" algn="just">
              <a:buFont typeface="Arial" panose="020B0604020202020204" pitchFamily="34" charset="0"/>
              <a:buChar char="•"/>
            </a:pPr>
            <a:r>
              <a:rPr lang="en-US" sz="2800">
                <a:solidFill>
                  <a:prstClr val="black"/>
                </a:solidFill>
                <a:latin typeface="+mn-lt"/>
              </a:rPr>
              <a:t>Water (the wells are the shallowest in the region with an average depth of 30 m compared to 50 to 80 m on the </a:t>
            </a:r>
            <a:r>
              <a:rPr lang="en-US" sz="2800" err="1">
                <a:solidFill>
                  <a:prstClr val="black"/>
                </a:solidFill>
                <a:latin typeface="+mn-lt"/>
              </a:rPr>
              <a:t>plateaux</a:t>
            </a:r>
            <a:r>
              <a:rPr lang="en-US" sz="2800">
                <a:solidFill>
                  <a:prstClr val="black"/>
                </a:solidFill>
                <a:latin typeface="+mn-lt"/>
              </a:rPr>
              <a:t>).</a:t>
            </a:r>
          </a:p>
          <a:p>
            <a:pPr marL="342900" indent="-342900" algn="just">
              <a:buFont typeface="Arial" panose="020B0604020202020204" pitchFamily="34" charset="0"/>
              <a:buChar char="•"/>
            </a:pPr>
            <a:r>
              <a:rPr lang="en-US" sz="2800">
                <a:solidFill>
                  <a:prstClr val="black"/>
                </a:solidFill>
                <a:latin typeface="+mn-lt"/>
              </a:rPr>
              <a:t>Fertile lands of the lowlands following the silting up of the traditional fields of the dune plateaus.</a:t>
            </a:r>
          </a:p>
          <a:p>
            <a:pPr marL="342900" indent="-342900" algn="just">
              <a:buFont typeface="Arial" panose="020B0604020202020204" pitchFamily="34" charset="0"/>
              <a:buChar char="•"/>
            </a:pPr>
            <a:r>
              <a:rPr lang="en-US" sz="2800">
                <a:solidFill>
                  <a:prstClr val="black"/>
                </a:solidFill>
                <a:latin typeface="+mn-lt"/>
              </a:rPr>
              <a:t>The </a:t>
            </a:r>
            <a:r>
              <a:rPr lang="en-US" sz="2800" err="1">
                <a:solidFill>
                  <a:prstClr val="black"/>
                </a:solidFill>
                <a:latin typeface="+mn-lt"/>
              </a:rPr>
              <a:t>Tarka</a:t>
            </a:r>
            <a:r>
              <a:rPr lang="en-US" sz="2800">
                <a:solidFill>
                  <a:prstClr val="black"/>
                </a:solidFill>
                <a:latin typeface="+mn-lt"/>
              </a:rPr>
              <a:t> Valley is coveted and disputed between communities for agricultural and pastoral production practices.</a:t>
            </a:r>
            <a:r>
              <a:rPr lang="en-US" sz="2800">
                <a:solidFill>
                  <a:prstClr val="black"/>
                </a:solidFill>
              </a:rPr>
              <a:t> </a:t>
            </a:r>
            <a:endParaRPr lang="en-US" sz="2800">
              <a:solidFill>
                <a:prstClr val="black"/>
              </a:solidFill>
              <a:latin typeface="+mn-lt"/>
            </a:endParaRPr>
          </a:p>
          <a:p>
            <a:pPr marL="342900" indent="-342900" algn="just">
              <a:buFont typeface="Arial" panose="020B0604020202020204" pitchFamily="34" charset="0"/>
              <a:buChar char="•"/>
            </a:pPr>
            <a:r>
              <a:rPr lang="en-US" altLang="fr-FR" sz="2800">
                <a:solidFill>
                  <a:prstClr val="black"/>
                </a:solidFill>
                <a:latin typeface="+mn-lt"/>
              </a:rPr>
              <a:t>Droughts in the 1970s and 1980s caused the agricultural front to advance from south to north</a:t>
            </a:r>
            <a:endParaRPr lang="en-US" sz="2800" kern="1200">
              <a:solidFill>
                <a:schemeClr val="tx1"/>
              </a:solidFill>
              <a:effectLst/>
              <a:latin typeface="+mn-lt"/>
              <a:ea typeface="+mn-ea"/>
              <a:cs typeface="+mn-cs"/>
            </a:endParaRPr>
          </a:p>
          <a:p>
            <a:pPr>
              <a:defRPr/>
            </a:pPr>
            <a:r>
              <a:rPr lang="en-US" sz="2800"/>
              <a:t> </a:t>
            </a:r>
            <a:endParaRPr lang="en-US" sz="2800" kern="1200">
              <a:solidFill>
                <a:schemeClr val="tx1"/>
              </a:solidFill>
              <a:effectLst/>
              <a:latin typeface="+mn-lt"/>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kern="120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05450C-A449-4013-8934-681679ACC943}"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03803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55000" lnSpcReduction="20000"/>
          </a:bodyPr>
          <a:lstStyle/>
          <a:p>
            <a:r>
              <a:rPr lang="en-US" sz="2800" b="0"/>
              <a:t>CES/DRS Soil and Water Conservation / Soil </a:t>
            </a:r>
            <a:r>
              <a:rPr lang="en-US" sz="2800" b="0" err="1"/>
              <a:t>Defence</a:t>
            </a:r>
            <a:r>
              <a:rPr lang="en-US" sz="2800" b="0"/>
              <a:t> and Restoration</a:t>
            </a:r>
          </a:p>
          <a:p>
            <a:pPr algn="just"/>
            <a:r>
              <a:rPr lang="en-US" sz="2800">
                <a:solidFill>
                  <a:prstClr val="black"/>
                </a:solidFill>
                <a:latin typeface="+mn-lt"/>
              </a:rPr>
              <a:t>The management of the natural resources is today facing difficulties in connection with:</a:t>
            </a:r>
          </a:p>
          <a:p>
            <a:pPr marL="457200" indent="-457200" algn="just">
              <a:buFont typeface="Wingdings" panose="05000000000000000000" pitchFamily="2" charset="2"/>
              <a:buChar char="Ø"/>
            </a:pPr>
            <a:r>
              <a:rPr lang="en-US" sz="2800">
                <a:solidFill>
                  <a:prstClr val="black"/>
                </a:solidFill>
                <a:latin typeface="+mn-lt"/>
              </a:rPr>
              <a:t>Strong human and animal pressure in the winter season</a:t>
            </a:r>
          </a:p>
          <a:p>
            <a:pPr marL="457200" indent="-457200" algn="just">
              <a:buFont typeface="Wingdings" panose="05000000000000000000" pitchFamily="2" charset="2"/>
              <a:buChar char="Ø"/>
            </a:pPr>
            <a:r>
              <a:rPr lang="en-US" sz="2800">
                <a:solidFill>
                  <a:prstClr val="black"/>
                </a:solidFill>
                <a:latin typeface="+mn-lt"/>
              </a:rPr>
              <a:t>Abusive and uncontrolled logging, bad SWC/SDR practices (by some actors)</a:t>
            </a:r>
          </a:p>
          <a:p>
            <a:pPr marL="457200" indent="-457200" algn="just">
              <a:buFont typeface="Wingdings" panose="05000000000000000000" pitchFamily="2" charset="2"/>
              <a:buChar char="Ø"/>
            </a:pPr>
            <a:r>
              <a:rPr lang="en-US" sz="2800">
                <a:solidFill>
                  <a:prstClr val="black"/>
                </a:solidFill>
                <a:latin typeface="+mn-lt"/>
              </a:rPr>
              <a:t>Land grabbing in the valley by the wealthy for agricultural purposes and u</a:t>
            </a:r>
            <a:r>
              <a:rPr lang="en-US" sz="2800">
                <a:solidFill>
                  <a:prstClr val="black"/>
                </a:solidFill>
              </a:rPr>
              <a:t>ncontrolled spread of crop fields</a:t>
            </a:r>
            <a:endParaRPr lang="en-US" sz="2800">
              <a:solidFill>
                <a:prstClr val="black"/>
              </a:solidFill>
              <a:latin typeface="+mn-lt"/>
            </a:endParaRPr>
          </a:p>
          <a:p>
            <a:pPr marL="457200" indent="-457200" algn="just">
              <a:buFont typeface="Wingdings" panose="05000000000000000000" pitchFamily="2" charset="2"/>
              <a:buChar char="Ø"/>
            </a:pPr>
            <a:r>
              <a:rPr lang="en-US" sz="2800">
                <a:solidFill>
                  <a:prstClr val="black"/>
                </a:solidFill>
                <a:latin typeface="+mn-lt"/>
              </a:rPr>
              <a:t>Conflicts between users, mainly transhumant pastoralists, indigenous people and farmers (disposing of trap fields) are becoming more and more critical and recurrent with often unfortunate consequences.</a:t>
            </a:r>
          </a:p>
          <a:p>
            <a:pPr marL="457200" indent="-457200" algn="just">
              <a:buFont typeface="Wingdings" panose="05000000000000000000" pitchFamily="2" charset="2"/>
              <a:buChar char="Ø"/>
            </a:pPr>
            <a:r>
              <a:rPr lang="en-US" sz="2800">
                <a:solidFill>
                  <a:prstClr val="black"/>
                </a:solidFill>
                <a:latin typeface="+mn-lt"/>
              </a:rPr>
              <a:t>Climate change is leading to an increasing scarcity of fertile cropland and increasing difficulties of access to water and pasture for both traditional livestock and crop farming</a:t>
            </a:r>
            <a:endParaRPr lang="fr-FR" sz="2800">
              <a:solidFill>
                <a:prstClr val="black"/>
              </a:solidFill>
              <a:latin typeface="+mn-lt"/>
            </a:endParaRPr>
          </a:p>
          <a:p>
            <a:endParaRPr lang="en-US" sz="2800" b="0"/>
          </a:p>
          <a:p>
            <a:endParaRPr lang="en-US" sz="2800" b="0"/>
          </a:p>
          <a:p>
            <a:r>
              <a:rPr lang="en-US" sz="2800" b="0"/>
              <a:t>Explain trap fields</a:t>
            </a:r>
          </a:p>
          <a:p>
            <a:r>
              <a:rPr lang="en-US" sz="2800" b="0"/>
              <a:t>Give examples of </a:t>
            </a:r>
            <a:r>
              <a:rPr lang="en-US" sz="2800">
                <a:solidFill>
                  <a:schemeClr val="tx1"/>
                </a:solidFill>
              </a:rPr>
              <a:t>unfortunate consequences</a:t>
            </a:r>
            <a:endParaRPr lang="en-US" sz="2800" b="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05450C-A449-4013-8934-681679ACC943}"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2226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47500" lnSpcReduction="20000"/>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800" b="0"/>
              <a:t>The management of the Tarka Valley is carried out by the set of actors living in and around it. These are the autochthonous populations of the valley, in particular the pastoralists and agro-pastoralists, the transhumant pastoralists who have made this valley their home and where some of them spend most of their time in the winter season in search of pasture for their herds.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800" b="0"/>
              <a:t>In addition to these, there are the state technical services, the structures of the rural code, the customary authorities, etc....</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800" b="0"/>
              <a:t>For Niger, the Rural Code is a set of texts that organize and govern the management of natural resources. It was established by Order No. 93-015 of 2 March 1993 establishing the guiding principles of the Rural Code, which lays down the legal framework for agricultural, forestry and pastoral activities with a view to land-use planning, environmental protection and human development. It ensures the security of rural operators by recognizing their rights and promotes development through rational organization of the rural world.</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2800" b="0"/>
              <a:t>The basic land commission (COFOB) and the communal land commission (COFOCOM) are structures of the Rural Code located respectively at the village and commune levels and are chaired by the village chief and the mayor depending on the level.</a:t>
            </a: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05450C-A449-4013-8934-681679ACC943}"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10503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US" sz="1200" b="0" i="1" kern="1200">
                <a:solidFill>
                  <a:schemeClr val="tx1"/>
                </a:solidFill>
                <a:effectLst/>
                <a:latin typeface="+mn-lt"/>
                <a:ea typeface="+mn-ea"/>
                <a:cs typeface="+mn-cs"/>
              </a:rPr>
              <a:t>The combination of all these factors is causing the valley and its resources to degrade at an accelerated rate. This situation calls for urgent action to secure and develop the valley in order to preserve what remains of the valley for the well-being of all users.</a:t>
            </a:r>
          </a:p>
          <a:p>
            <a:r>
              <a:rPr lang="en-US" sz="1200" b="0" i="1" kern="1200">
                <a:solidFill>
                  <a:schemeClr val="tx1"/>
                </a:solidFill>
                <a:effectLst/>
                <a:latin typeface="+mn-lt"/>
                <a:ea typeface="+mn-ea"/>
                <a:cs typeface="+mn-cs"/>
              </a:rPr>
              <a:t>Safeguarding and good governance of the valley's natural resources are at the heart of the resilience of the living systems of the vulnerable households living there. </a:t>
            </a: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05450C-A449-4013-8934-681679ACC943}"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54559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US" sz="1200" kern="1200">
                <a:solidFill>
                  <a:schemeClr val="tx1"/>
                </a:solidFill>
                <a:effectLst/>
                <a:latin typeface="+mn-lt"/>
                <a:ea typeface="+mn-ea"/>
                <a:cs typeface="+mn-cs"/>
              </a:rPr>
              <a:t>As a prelude to acting on securing the Valley, the proposals for prior actions to be carried out are as follows: </a:t>
            </a:r>
          </a:p>
          <a:p>
            <a:pPr marL="171450" indent="-171450">
              <a:buFont typeface="Wingdings" panose="05000000000000000000" pitchFamily="2" charset="2"/>
              <a:buChar char="ü"/>
            </a:pPr>
            <a:r>
              <a:rPr lang="en-US" sz="1200" kern="1200">
                <a:solidFill>
                  <a:schemeClr val="tx1"/>
                </a:solidFill>
                <a:effectLst/>
                <a:latin typeface="+mn-lt"/>
                <a:ea typeface="+mn-ea"/>
                <a:cs typeface="+mn-cs"/>
              </a:rPr>
              <a:t>The completion of the implementation of the </a:t>
            </a:r>
            <a:r>
              <a:rPr lang="en-US" sz="1200" kern="1200" err="1">
                <a:solidFill>
                  <a:schemeClr val="tx1"/>
                </a:solidFill>
                <a:effectLst/>
                <a:latin typeface="+mn-lt"/>
                <a:ea typeface="+mn-ea"/>
                <a:cs typeface="+mn-cs"/>
              </a:rPr>
              <a:t>Cofob</a:t>
            </a:r>
            <a:r>
              <a:rPr lang="en-US" sz="1200" kern="1200">
                <a:solidFill>
                  <a:schemeClr val="tx1"/>
                </a:solidFill>
                <a:effectLst/>
                <a:latin typeface="+mn-lt"/>
                <a:ea typeface="+mn-ea"/>
                <a:cs typeface="+mn-cs"/>
              </a:rPr>
              <a:t> at the level of villages and tribes of the valley;</a:t>
            </a:r>
          </a:p>
          <a:p>
            <a:pPr marL="171450" indent="-171450">
              <a:buFont typeface="Wingdings" panose="05000000000000000000" pitchFamily="2" charset="2"/>
              <a:buChar char="ü"/>
            </a:pPr>
            <a:r>
              <a:rPr lang="en-US" sz="1200" kern="1200">
                <a:solidFill>
                  <a:schemeClr val="tx1"/>
                </a:solidFill>
                <a:effectLst/>
                <a:latin typeface="+mn-lt"/>
                <a:ea typeface="+mn-ea"/>
                <a:cs typeface="+mn-cs"/>
              </a:rPr>
              <a:t>The reinforcement of the capacities of the </a:t>
            </a:r>
            <a:r>
              <a:rPr lang="en-US" sz="1200" kern="1200" err="1">
                <a:solidFill>
                  <a:schemeClr val="tx1"/>
                </a:solidFill>
                <a:effectLst/>
                <a:latin typeface="+mn-lt"/>
                <a:ea typeface="+mn-ea"/>
                <a:cs typeface="+mn-cs"/>
              </a:rPr>
              <a:t>Cofob</a:t>
            </a:r>
            <a:r>
              <a:rPr lang="en-US" sz="1200" kern="1200">
                <a:solidFill>
                  <a:schemeClr val="tx1"/>
                </a:solidFill>
                <a:effectLst/>
                <a:latin typeface="+mn-lt"/>
                <a:ea typeface="+mn-ea"/>
                <a:cs typeface="+mn-cs"/>
              </a:rPr>
              <a:t> set up on the procedures for securing shared resources;</a:t>
            </a:r>
          </a:p>
          <a:p>
            <a:pPr marL="171450" indent="-171450">
              <a:buFont typeface="Wingdings" panose="05000000000000000000" pitchFamily="2" charset="2"/>
              <a:buChar char="ü"/>
            </a:pPr>
            <a:r>
              <a:rPr lang="en-US" sz="1200" kern="1200">
                <a:solidFill>
                  <a:schemeClr val="tx1"/>
                </a:solidFill>
                <a:effectLst/>
                <a:latin typeface="+mn-lt"/>
                <a:ea typeface="+mn-ea"/>
                <a:cs typeface="+mn-cs"/>
              </a:rPr>
              <a:t>Recycling of existing structures (</a:t>
            </a:r>
            <a:r>
              <a:rPr lang="en-US" sz="1200" kern="1200" err="1">
                <a:solidFill>
                  <a:schemeClr val="tx1"/>
                </a:solidFill>
                <a:effectLst/>
                <a:latin typeface="+mn-lt"/>
                <a:ea typeface="+mn-ea"/>
                <a:cs typeface="+mn-cs"/>
              </a:rPr>
              <a:t>Cofob</a:t>
            </a:r>
            <a:r>
              <a:rPr lang="en-US" sz="1200" kern="1200">
                <a:solidFill>
                  <a:schemeClr val="tx1"/>
                </a:solidFill>
                <a:effectLst/>
                <a:latin typeface="+mn-lt"/>
                <a:ea typeface="+mn-ea"/>
                <a:cs typeface="+mn-cs"/>
              </a:rPr>
              <a:t>, </a:t>
            </a:r>
            <a:r>
              <a:rPr lang="en-US" sz="1200" kern="1200" err="1">
                <a:solidFill>
                  <a:schemeClr val="tx1"/>
                </a:solidFill>
                <a:effectLst/>
                <a:latin typeface="+mn-lt"/>
                <a:ea typeface="+mn-ea"/>
                <a:cs typeface="+mn-cs"/>
              </a:rPr>
              <a:t>Cofocom</a:t>
            </a:r>
            <a:r>
              <a:rPr lang="en-US" sz="1200" kern="1200">
                <a:solidFill>
                  <a:schemeClr val="tx1"/>
                </a:solidFill>
                <a:effectLst/>
                <a:latin typeface="+mn-lt"/>
                <a:ea typeface="+mn-ea"/>
                <a:cs typeface="+mn-cs"/>
              </a:rPr>
              <a:t>, </a:t>
            </a:r>
            <a:r>
              <a:rPr lang="en-US" sz="1200" kern="1200" err="1">
                <a:solidFill>
                  <a:schemeClr val="tx1"/>
                </a:solidFill>
                <a:effectLst/>
                <a:latin typeface="+mn-lt"/>
                <a:ea typeface="+mn-ea"/>
                <a:cs typeface="+mn-cs"/>
              </a:rPr>
              <a:t>Cofodep</a:t>
            </a:r>
            <a:r>
              <a:rPr lang="en-US" sz="1200" kern="1200">
                <a:solidFill>
                  <a:schemeClr val="tx1"/>
                </a:solidFill>
                <a:effectLst/>
                <a:latin typeface="+mn-lt"/>
                <a:ea typeface="+mn-ea"/>
                <a:cs typeface="+mn-cs"/>
              </a:rPr>
              <a:t>) on procedures for securing shared resources;</a:t>
            </a:r>
          </a:p>
          <a:p>
            <a:pPr marL="171450" indent="-171450">
              <a:buFont typeface="Wingdings" panose="05000000000000000000" pitchFamily="2" charset="2"/>
              <a:buChar char="ü"/>
            </a:pPr>
            <a:r>
              <a:rPr lang="en-US" sz="1200" kern="1200">
                <a:solidFill>
                  <a:schemeClr val="tx1"/>
                </a:solidFill>
                <a:effectLst/>
                <a:latin typeface="+mn-lt"/>
                <a:ea typeface="+mn-ea"/>
                <a:cs typeface="+mn-cs"/>
              </a:rPr>
              <a:t>The equipment of the structures of the rural code of the zone set up;</a:t>
            </a:r>
          </a:p>
          <a:p>
            <a:pPr marL="171450" indent="-171450">
              <a:buFont typeface="Wingdings" panose="05000000000000000000" pitchFamily="2" charset="2"/>
              <a:buChar char="ü"/>
            </a:pPr>
            <a:r>
              <a:rPr lang="en-US" sz="1200" kern="1200">
                <a:solidFill>
                  <a:schemeClr val="tx1"/>
                </a:solidFill>
                <a:effectLst/>
                <a:latin typeface="+mn-lt"/>
                <a:ea typeface="+mn-ea"/>
                <a:cs typeface="+mn-cs"/>
              </a:rPr>
              <a:t>The construction of a headquarters for the Dakoro departmental land commission.</a:t>
            </a:r>
          </a:p>
          <a:p>
            <a:pPr marL="171450" indent="-171450">
              <a:buFont typeface="Wingdings" panose="05000000000000000000" pitchFamily="2" charset="2"/>
              <a:buChar char="ü"/>
            </a:pPr>
            <a:r>
              <a:rPr lang="en-US" sz="1200" kern="1200">
                <a:solidFill>
                  <a:schemeClr val="tx1"/>
                </a:solidFill>
                <a:effectLst/>
                <a:latin typeface="+mn-lt"/>
                <a:ea typeface="+mn-ea"/>
                <a:cs typeface="+mn-cs"/>
              </a:rPr>
              <a:t>The establishment of a multi-stakeholder consultation framework to support and accompany the structures of the Rural Code in the conduct of security in the interests of legitimacy.</a:t>
            </a:r>
            <a:endParaRPr lang="en-US"/>
          </a:p>
          <a:p>
            <a:pPr marL="171450" indent="-171450">
              <a:buFont typeface="Wingdings" panose="05000000000000000000" pitchFamily="2" charset="2"/>
              <a:buChar char="ü"/>
            </a:pPr>
            <a:r>
              <a:rPr lang="en-US"/>
              <a:t>Registration of the valley and the secured resources in the Rural File</a:t>
            </a:r>
          </a:p>
          <a:p>
            <a:pPr marL="171450" indent="-171450">
              <a:buFont typeface="Wingdings" panose="05000000000000000000" pitchFamily="2" charset="2"/>
              <a:buChar char="ü"/>
            </a:pPr>
            <a:r>
              <a:rPr lang="en-US"/>
              <a:t>Periodic control of the development of the valley and these resources by the structures of the Rural Code</a:t>
            </a:r>
            <a:endParaRPr lang="en-US">
              <a:cs typeface="Calibri" panose="020F0502020204030204"/>
            </a:endParaRPr>
          </a:p>
          <a:p>
            <a:pPr marL="171450" indent="-171450">
              <a:buFont typeface="Wingdings" panose="05000000000000000000" pitchFamily="2" charset="2"/>
              <a:buChar char="ü"/>
            </a:pPr>
            <a:endParaRPr lang="en-US">
              <a:cs typeface="Calibri" panose="020F0502020204030204"/>
            </a:endParaRP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05450C-A449-4013-8934-681679ACC943}"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520895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solidFill>
                <a:srgbClr val="FF0000"/>
              </a:solidFill>
            </a:endParaRPr>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05450C-A449-4013-8934-681679ACC943}"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801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9AA51-C5D3-4420-933B-EE1833E744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6E7BBCE-4DEC-4E6D-943A-4BCADCA22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EB4DBF1-BE50-4B51-A3BA-1E647F97B5C2}"/>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5" name="Footer Placeholder 4">
            <a:extLst>
              <a:ext uri="{FF2B5EF4-FFF2-40B4-BE49-F238E27FC236}">
                <a16:creationId xmlns:a16="http://schemas.microsoft.com/office/drawing/2014/main" id="{DE743FF2-F86C-456E-B805-3F5DA2C7E0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CD1B43-57DD-490F-9DE4-E0DC31BEFBD7}"/>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87520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0CA6E-9993-4B79-9570-CF164A2D1C4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918C19-1372-4101-82BD-F4ABEF9923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5D190BD-6789-4558-AC83-634D0295527F}"/>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5" name="Footer Placeholder 4">
            <a:extLst>
              <a:ext uri="{FF2B5EF4-FFF2-40B4-BE49-F238E27FC236}">
                <a16:creationId xmlns:a16="http://schemas.microsoft.com/office/drawing/2014/main" id="{836DCEC0-E099-453E-964B-433C0654F4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28CE12-9BB4-4CBE-8250-8125C0D17F0B}"/>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313061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1F2B18-1351-43D3-BB4B-D7EFA7A58C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FA48358-8AAA-4052-A3D5-EA002D23DF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21C509-6DE0-410B-83A4-CE8B9467BD30}"/>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5" name="Footer Placeholder 4">
            <a:extLst>
              <a:ext uri="{FF2B5EF4-FFF2-40B4-BE49-F238E27FC236}">
                <a16:creationId xmlns:a16="http://schemas.microsoft.com/office/drawing/2014/main" id="{BD616113-B70E-4988-9FAD-CAC66D0D9A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61DF6E-1C46-4D31-9794-4314BC8765B7}"/>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1876014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9B486-10C2-4D01-AD23-91A5FA11031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A110986-2391-4588-AA25-1DD84A13CD6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B2AA5B-CEE3-4DB2-8EED-9DE62D64FDD5}"/>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5" name="Footer Placeholder 4">
            <a:extLst>
              <a:ext uri="{FF2B5EF4-FFF2-40B4-BE49-F238E27FC236}">
                <a16:creationId xmlns:a16="http://schemas.microsoft.com/office/drawing/2014/main" id="{2AB74094-2454-4025-A20A-6B87BAF06B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F8A7AA-24BD-4C3B-BA75-7C06A5CAE850}"/>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483970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7DA40-DFC1-42FE-A2A8-4CFF9A2484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27C3875-155F-4E90-93A2-0F0841E9E8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30E7C8-B826-4DAD-87F3-8ACD8AF875A5}"/>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5" name="Footer Placeholder 4">
            <a:extLst>
              <a:ext uri="{FF2B5EF4-FFF2-40B4-BE49-F238E27FC236}">
                <a16:creationId xmlns:a16="http://schemas.microsoft.com/office/drawing/2014/main" id="{36E8903E-17B4-4BBB-98C5-4D21387E06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D568A71-F558-4D7A-A37D-307BE7227A5B}"/>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170552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ED4C4-4F2B-4505-B39B-62ADD13424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8CBFA0-BD67-44FF-B49F-95985D166E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04C854F-33A9-4512-A78D-ACC3B976DA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7A1AC9C-2A67-483B-BD4D-3E544C8B53A0}"/>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6" name="Footer Placeholder 5">
            <a:extLst>
              <a:ext uri="{FF2B5EF4-FFF2-40B4-BE49-F238E27FC236}">
                <a16:creationId xmlns:a16="http://schemas.microsoft.com/office/drawing/2014/main" id="{C4719010-CEE0-4AFD-9475-0474FC22A74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7CED1E9-7B19-497B-A8DC-784C3DCF0FE8}"/>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4112099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5111F-90B3-4DB0-A213-261456AE8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54DCBFD-2EF8-47A9-81E8-3A1F2A65FA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80AC3C-BF2B-41BF-A175-0549662265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6A7C2F6-AFD6-4C6E-9EEE-1BA73C0D16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9974D3-A896-4ED2-B519-7577ADB34C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0832D2D-1539-4DF8-A9C4-97161FC35A8E}"/>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8" name="Footer Placeholder 7">
            <a:extLst>
              <a:ext uri="{FF2B5EF4-FFF2-40B4-BE49-F238E27FC236}">
                <a16:creationId xmlns:a16="http://schemas.microsoft.com/office/drawing/2014/main" id="{131A0555-FC4B-4E33-B6E8-880F5415139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051C38B-134A-4FDD-B254-7200E0D8CED1}"/>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39596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00BDE-B4F1-4155-855A-C69E2A40360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E737DF0-3455-44DE-BC51-9827A8D734A2}"/>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4" name="Footer Placeholder 3">
            <a:extLst>
              <a:ext uri="{FF2B5EF4-FFF2-40B4-BE49-F238E27FC236}">
                <a16:creationId xmlns:a16="http://schemas.microsoft.com/office/drawing/2014/main" id="{58D7302D-13E4-43CE-811E-A073BD772B5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5244C3-1A17-4A59-A115-B4E74EC6F17A}"/>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2612945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BF2C78-F3F7-4616-8532-9CD36C8AB571}"/>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3" name="Footer Placeholder 2">
            <a:extLst>
              <a:ext uri="{FF2B5EF4-FFF2-40B4-BE49-F238E27FC236}">
                <a16:creationId xmlns:a16="http://schemas.microsoft.com/office/drawing/2014/main" id="{512287F6-2D01-47FB-B86B-93DAAC7333D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ECC7E7C-1F10-4709-96B4-FCEBFAB9FCE0}"/>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105632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386A1-02F0-42CA-88AC-85C766832B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8BC8B81-9CBB-48DD-B550-B2FE3BDDC0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E936CEC-2FB0-46B7-8A0E-AC0A8E2868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754B97-8211-4547-A875-55354616122C}"/>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6" name="Footer Placeholder 5">
            <a:extLst>
              <a:ext uri="{FF2B5EF4-FFF2-40B4-BE49-F238E27FC236}">
                <a16:creationId xmlns:a16="http://schemas.microsoft.com/office/drawing/2014/main" id="{906825E7-C3BB-4E72-BF3B-1171256F9F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285FF58-1B69-45DC-8CB7-366EF59863EA}"/>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135221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62583-E730-4F71-9FCC-7D822BC469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5951535-E93C-4E54-9601-1B09EB13F3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B92FF03-5643-4EEF-8ADA-36FA6E911B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1699C-BB86-4CC2-9A49-78AAC983B02B}"/>
              </a:ext>
            </a:extLst>
          </p:cNvPr>
          <p:cNvSpPr>
            <a:spLocks noGrp="1"/>
          </p:cNvSpPr>
          <p:nvPr>
            <p:ph type="dt" sz="half" idx="10"/>
          </p:nvPr>
        </p:nvSpPr>
        <p:spPr/>
        <p:txBody>
          <a:bodyPr/>
          <a:lstStyle/>
          <a:p>
            <a:fld id="{CE0F07F2-6971-4904-AE22-1AF6ED687F75}" type="datetimeFigureOut">
              <a:rPr lang="en-GB" smtClean="0"/>
              <a:t>17/06/2020</a:t>
            </a:fld>
            <a:endParaRPr lang="en-GB"/>
          </a:p>
        </p:txBody>
      </p:sp>
      <p:sp>
        <p:nvSpPr>
          <p:cNvPr id="6" name="Footer Placeholder 5">
            <a:extLst>
              <a:ext uri="{FF2B5EF4-FFF2-40B4-BE49-F238E27FC236}">
                <a16:creationId xmlns:a16="http://schemas.microsoft.com/office/drawing/2014/main" id="{EA66C0D9-640C-42F5-9424-9236409EE5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6D082CB-CF12-4514-950B-869BCA6FA7A0}"/>
              </a:ext>
            </a:extLst>
          </p:cNvPr>
          <p:cNvSpPr>
            <a:spLocks noGrp="1"/>
          </p:cNvSpPr>
          <p:nvPr>
            <p:ph type="sldNum" sz="quarter" idx="12"/>
          </p:nvPr>
        </p:nvSpPr>
        <p:spPr/>
        <p:txBody>
          <a:bodyPr/>
          <a:lstStyle/>
          <a:p>
            <a:fld id="{37A1515D-82BD-494A-8748-0362E988B0F1}" type="slidenum">
              <a:rPr lang="en-GB" smtClean="0"/>
              <a:t>‹#›</a:t>
            </a:fld>
            <a:endParaRPr lang="en-GB"/>
          </a:p>
        </p:txBody>
      </p:sp>
    </p:spTree>
    <p:extLst>
      <p:ext uri="{BB962C8B-B14F-4D97-AF65-F5344CB8AC3E}">
        <p14:creationId xmlns:p14="http://schemas.microsoft.com/office/powerpoint/2010/main" val="1043300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F7DFD9B-EEFE-4E19-A4C4-770C160BF1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36370EB-A8F2-4AA3-AC8D-E3A8653A95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607F60-B827-40F2-BDD0-1C1A342852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0F07F2-6971-4904-AE22-1AF6ED687F75}" type="datetimeFigureOut">
              <a:rPr lang="en-GB" smtClean="0"/>
              <a:t>17/06/2020</a:t>
            </a:fld>
            <a:endParaRPr lang="en-GB"/>
          </a:p>
        </p:txBody>
      </p:sp>
      <p:sp>
        <p:nvSpPr>
          <p:cNvPr id="5" name="Footer Placeholder 4">
            <a:extLst>
              <a:ext uri="{FF2B5EF4-FFF2-40B4-BE49-F238E27FC236}">
                <a16:creationId xmlns:a16="http://schemas.microsoft.com/office/drawing/2014/main" id="{4F966C0C-6256-4F7A-BB2A-DE7CB6A49E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D0FD0E1-81D6-400A-BEB8-E781054AF4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1515D-82BD-494A-8748-0362E988B0F1}" type="slidenum">
              <a:rPr lang="en-GB" smtClean="0"/>
              <a:t>‹#›</a:t>
            </a:fld>
            <a:endParaRPr lang="en-GB"/>
          </a:p>
        </p:txBody>
      </p:sp>
    </p:spTree>
    <p:extLst>
      <p:ext uri="{BB962C8B-B14F-4D97-AF65-F5344CB8AC3E}">
        <p14:creationId xmlns:p14="http://schemas.microsoft.com/office/powerpoint/2010/main" val="2226683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3.xml"/><Relationship Id="rId16" Type="http://schemas.openxmlformats.org/officeDocument/2006/relationships/diagramColors" Target="../diagrams/colors3.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631504" y="6525925"/>
            <a:ext cx="8928992" cy="20005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prstClr val="white">
                    <a:lumMod val="65000"/>
                  </a:prstClr>
                </a:solidFill>
                <a:effectLst/>
                <a:uLnTx/>
                <a:uFillTx/>
                <a:latin typeface="Calibri"/>
                <a:ea typeface="+mn-ea"/>
                <a:cs typeface="+mn-cs"/>
              </a:rPr>
              <a:t>Copyright © 2012 Cooperative for Assistance and Relief Everywhere, Inc. (CARE)</a:t>
            </a:r>
            <a:r>
              <a:rPr kumimoji="0" lang="en-US" sz="700" b="0" i="0" u="none" strike="noStrike" kern="1200" cap="none" spc="0" normalizeH="0" baseline="0" noProof="0">
                <a:ln>
                  <a:noFill/>
                </a:ln>
                <a:solidFill>
                  <a:prstClr val="black"/>
                </a:solidFill>
                <a:effectLst/>
                <a:uLnTx/>
                <a:uFillTx/>
                <a:latin typeface="Calibri"/>
                <a:ea typeface="+mn-ea"/>
                <a:cs typeface="+mn-cs"/>
              </a:rPr>
              <a:t> </a:t>
            </a:r>
            <a:endParaRPr kumimoji="0" lang="fr-FR" sz="700" b="0" i="0" u="none" strike="noStrike" kern="1200" cap="none" spc="0" normalizeH="0" baseline="0" noProof="0">
              <a:ln>
                <a:noFill/>
              </a:ln>
              <a:solidFill>
                <a:prstClr val="black"/>
              </a:solidFill>
              <a:effectLst/>
              <a:uLnTx/>
              <a:uFillTx/>
              <a:latin typeface="Calibri"/>
              <a:ea typeface="+mn-ea"/>
              <a:cs typeface="+mn-cs"/>
            </a:endParaRPr>
          </a:p>
        </p:txBody>
      </p:sp>
      <p:pic>
        <p:nvPicPr>
          <p:cNvPr id="3" name="Picture 2" descr="A herd of zebra standing on top of a dirt field&#10;&#10;Description automatically generated">
            <a:extLst>
              <a:ext uri="{FF2B5EF4-FFF2-40B4-BE49-F238E27FC236}">
                <a16:creationId xmlns:a16="http://schemas.microsoft.com/office/drawing/2014/main" id="{CB2D513E-394C-469F-8794-BD9A294BA871}"/>
              </a:ext>
            </a:extLst>
          </p:cNvPr>
          <p:cNvPicPr>
            <a:picLocks noChangeAspect="1"/>
          </p:cNvPicPr>
          <p:nvPr/>
        </p:nvPicPr>
        <p:blipFill rotWithShape="1">
          <a:blip r:embed="rId3">
            <a:extLst>
              <a:ext uri="{28A0092B-C50C-407E-A947-70E740481C1C}">
                <a14:useLocalDpi xmlns:a14="http://schemas.microsoft.com/office/drawing/2010/main" val="0"/>
              </a:ext>
            </a:extLst>
          </a:blip>
          <a:srcRect t="25000"/>
          <a:stretch/>
        </p:blipFill>
        <p:spPr>
          <a:xfrm>
            <a:off x="0" y="0"/>
            <a:ext cx="12192000" cy="6858000"/>
          </a:xfrm>
          <a:prstGeom prst="rect">
            <a:avLst/>
          </a:prstGeom>
        </p:spPr>
      </p:pic>
      <p:sp>
        <p:nvSpPr>
          <p:cNvPr id="9" name="Title 3"/>
          <p:cNvSpPr>
            <a:spLocks noGrp="1"/>
          </p:cNvSpPr>
          <p:nvPr>
            <p:ph type="ctrTitle"/>
          </p:nvPr>
        </p:nvSpPr>
        <p:spPr>
          <a:xfrm>
            <a:off x="2914831" y="4097532"/>
            <a:ext cx="9144000" cy="1801806"/>
          </a:xfrm>
        </p:spPr>
        <p:txBody>
          <a:bodyPr>
            <a:normAutofit fontScale="90000"/>
          </a:bodyPr>
          <a:lstStyle/>
          <a:p>
            <a:r>
              <a:rPr lang="en-US" sz="3600" b="1">
                <a:solidFill>
                  <a:schemeClr val="bg1"/>
                </a:solidFill>
                <a:latin typeface="Arial" pitchFamily="34" charset="0"/>
                <a:cs typeface="Arial" pitchFamily="34" charset="0"/>
              </a:rPr>
              <a:t>Safeguarding and good governance of the natural resources of the Tarka Valley in Niger</a:t>
            </a:r>
            <a:br>
              <a:rPr lang="fr-FR" sz="3600" b="1">
                <a:solidFill>
                  <a:schemeClr val="bg1"/>
                </a:solidFill>
                <a:latin typeface="Arial" pitchFamily="34" charset="0"/>
                <a:cs typeface="Arial" pitchFamily="34" charset="0"/>
              </a:rPr>
            </a:br>
            <a:endParaRPr lang="fr-FR" sz="3600" b="1">
              <a:solidFill>
                <a:schemeClr val="bg1"/>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F78E13D-0E85-3046-BDB0-93FC0366FD05}"/>
              </a:ext>
            </a:extLst>
          </p:cNvPr>
          <p:cNvSpPr txBox="1">
            <a:spLocks/>
          </p:cNvSpPr>
          <p:nvPr/>
        </p:nvSpPr>
        <p:spPr>
          <a:xfrm>
            <a:off x="3143672" y="184063"/>
            <a:ext cx="7425208" cy="86050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1" i="0" u="none" strike="noStrike" kern="1200" cap="none" spc="0" normalizeH="0" baseline="0" noProof="0">
              <a:ln>
                <a:noFill/>
              </a:ln>
              <a:solidFill>
                <a:prstClr val="white"/>
              </a:solidFill>
              <a:effectLst/>
              <a:uLnTx/>
              <a:uFillTx/>
              <a:latin typeface="Calibri"/>
              <a:ea typeface="+mj-ea"/>
              <a:cs typeface="+mj-cs"/>
            </a:endParaRPr>
          </a:p>
        </p:txBody>
      </p:sp>
      <p:pic>
        <p:nvPicPr>
          <p:cNvPr id="1026" name="Image 1" descr="dakoro r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6535" y="257353"/>
            <a:ext cx="4200421" cy="3982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a:extLst>
              <a:ext uri="{FF2B5EF4-FFF2-40B4-BE49-F238E27FC236}">
                <a16:creationId xmlns:a16="http://schemas.microsoft.com/office/drawing/2014/main" id="{EC8254BB-FF1A-4DBD-9630-B059A9A2FA5E}"/>
              </a:ext>
            </a:extLst>
          </p:cNvPr>
          <p:cNvSpPr/>
          <p:nvPr/>
        </p:nvSpPr>
        <p:spPr>
          <a:xfrm>
            <a:off x="885021" y="-1"/>
            <a:ext cx="8202181" cy="13790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79646">
                    <a:lumMod val="75000"/>
                  </a:srgbClr>
                </a:solidFill>
                <a:effectLst/>
                <a:uLnTx/>
                <a:uFillTx/>
                <a:latin typeface="Calibri"/>
                <a:ea typeface="+mn-ea"/>
                <a:cs typeface="+mn-cs"/>
              </a:rPr>
              <a:t>The </a:t>
            </a:r>
            <a:r>
              <a:rPr kumimoji="0" lang="en-US" sz="3600" b="1" i="0" u="none" strike="noStrike" kern="1200" cap="none" spc="0" normalizeH="0" baseline="0" noProof="0" err="1">
                <a:ln>
                  <a:noFill/>
                </a:ln>
                <a:solidFill>
                  <a:srgbClr val="F79646">
                    <a:lumMod val="75000"/>
                  </a:srgbClr>
                </a:solidFill>
                <a:effectLst/>
                <a:uLnTx/>
                <a:uFillTx/>
                <a:latin typeface="Calibri"/>
                <a:ea typeface="+mn-ea"/>
                <a:cs typeface="+mn-cs"/>
              </a:rPr>
              <a:t>Tarka</a:t>
            </a:r>
            <a:r>
              <a:rPr kumimoji="0" lang="en-US" sz="3600" b="1" i="0" u="none" strike="noStrike" kern="1200" cap="none" spc="0" normalizeH="0" baseline="0" noProof="0">
                <a:ln>
                  <a:noFill/>
                </a:ln>
                <a:solidFill>
                  <a:srgbClr val="F79646">
                    <a:lumMod val="75000"/>
                  </a:srgbClr>
                </a:solidFill>
                <a:effectLst/>
                <a:uLnTx/>
                <a:uFillTx/>
                <a:latin typeface="Calibri"/>
                <a:ea typeface="+mn-ea"/>
                <a:cs typeface="+mn-cs"/>
              </a:rPr>
              <a:t> valley</a:t>
            </a:r>
            <a:endParaRPr kumimoji="0" lang="fr-FR" sz="3600" b="1" i="0" u="none" strike="noStrike" kern="1200" cap="none" spc="0" normalizeH="0" baseline="0" noProof="0">
              <a:ln>
                <a:noFill/>
              </a:ln>
              <a:solidFill>
                <a:srgbClr val="F79646">
                  <a:lumMod val="75000"/>
                </a:srgbClr>
              </a:solidFill>
              <a:effectLst/>
              <a:uLnTx/>
              <a:uFillTx/>
              <a:latin typeface="Calibri"/>
              <a:ea typeface="+mn-ea"/>
              <a:cs typeface="+mn-cs"/>
            </a:endParaRPr>
          </a:p>
        </p:txBody>
      </p:sp>
      <p:pic>
        <p:nvPicPr>
          <p:cNvPr id="11" name="Picture 10" descr="A close up of a map&#10;&#10;Description automatically generated">
            <a:extLst>
              <a:ext uri="{FF2B5EF4-FFF2-40B4-BE49-F238E27FC236}">
                <a16:creationId xmlns:a16="http://schemas.microsoft.com/office/drawing/2014/main" id="{929354A4-1E5B-40E6-8351-9049AC21BA45}"/>
              </a:ext>
            </a:extLst>
          </p:cNvPr>
          <p:cNvPicPr>
            <a:picLocks noChangeAspect="1"/>
          </p:cNvPicPr>
          <p:nvPr/>
        </p:nvPicPr>
        <p:blipFill rotWithShape="1">
          <a:blip r:embed="rId4">
            <a:extLst>
              <a:ext uri="{28A0092B-C50C-407E-A947-70E740481C1C}">
                <a14:useLocalDpi xmlns:a14="http://schemas.microsoft.com/office/drawing/2010/main" val="0"/>
              </a:ext>
            </a:extLst>
          </a:blip>
          <a:srcRect r="31870"/>
          <a:stretch/>
        </p:blipFill>
        <p:spPr>
          <a:xfrm>
            <a:off x="487378" y="1228632"/>
            <a:ext cx="5731233" cy="5019857"/>
          </a:xfrm>
          <a:prstGeom prst="rect">
            <a:avLst/>
          </a:prstGeom>
        </p:spPr>
      </p:pic>
      <p:pic>
        <p:nvPicPr>
          <p:cNvPr id="13" name="Picture 12" descr="A close up of a map&#10;&#10;Description automatically generated">
            <a:extLst>
              <a:ext uri="{FF2B5EF4-FFF2-40B4-BE49-F238E27FC236}">
                <a16:creationId xmlns:a16="http://schemas.microsoft.com/office/drawing/2014/main" id="{2F8FBD85-C539-4D52-95A9-85FCBA476915}"/>
              </a:ext>
            </a:extLst>
          </p:cNvPr>
          <p:cNvPicPr>
            <a:picLocks noChangeAspect="1"/>
          </p:cNvPicPr>
          <p:nvPr/>
        </p:nvPicPr>
        <p:blipFill rotWithShape="1">
          <a:blip r:embed="rId4">
            <a:extLst>
              <a:ext uri="{28A0092B-C50C-407E-A947-70E740481C1C}">
                <a14:useLocalDpi xmlns:a14="http://schemas.microsoft.com/office/drawing/2010/main" val="0"/>
              </a:ext>
            </a:extLst>
          </a:blip>
          <a:srcRect l="68019" t="58980" r="3133" b="6683"/>
          <a:stretch/>
        </p:blipFill>
        <p:spPr>
          <a:xfrm>
            <a:off x="725044" y="1228632"/>
            <a:ext cx="1878632" cy="1334355"/>
          </a:xfrm>
          <a:prstGeom prst="rect">
            <a:avLst/>
          </a:prstGeom>
        </p:spPr>
      </p:pic>
      <p:cxnSp>
        <p:nvCxnSpPr>
          <p:cNvPr id="19" name="Straight Arrow Connector 18">
            <a:extLst>
              <a:ext uri="{FF2B5EF4-FFF2-40B4-BE49-F238E27FC236}">
                <a16:creationId xmlns:a16="http://schemas.microsoft.com/office/drawing/2014/main" id="{EF3CE1CE-25A7-4182-96E0-B59BD7F5A3DD}"/>
              </a:ext>
            </a:extLst>
          </p:cNvPr>
          <p:cNvCxnSpPr>
            <a:cxnSpLocks/>
          </p:cNvCxnSpPr>
          <p:nvPr/>
        </p:nvCxnSpPr>
        <p:spPr>
          <a:xfrm flipH="1">
            <a:off x="3121405" y="2273201"/>
            <a:ext cx="4865824" cy="2353883"/>
          </a:xfrm>
          <a:prstGeom prst="straightConnector1">
            <a:avLst/>
          </a:prstGeom>
          <a:ln w="57150">
            <a:solidFill>
              <a:schemeClr val="accent6">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DD3B48B6-FC0D-47BE-BF66-D0031801059A}"/>
              </a:ext>
            </a:extLst>
          </p:cNvPr>
          <p:cNvSpPr/>
          <p:nvPr/>
        </p:nvSpPr>
        <p:spPr>
          <a:xfrm>
            <a:off x="7004482" y="4744148"/>
            <a:ext cx="4724525" cy="1631216"/>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altLang="fr-FR" sz="2000" b="1" i="0" u="none" strike="noStrike" kern="1200" cap="none" spc="0" normalizeH="0" baseline="0" noProof="0">
                <a:ln>
                  <a:noFill/>
                </a:ln>
                <a:solidFill>
                  <a:prstClr val="black"/>
                </a:solidFill>
                <a:effectLst/>
                <a:uLnTx/>
                <a:uFillTx/>
                <a:latin typeface="Calibri"/>
                <a:ea typeface="+mn-ea"/>
                <a:cs typeface="+mn-cs"/>
              </a:rPr>
              <a:t>The current situation in the valley is an ecosystem in the process of degradation due to the effects of climate change, overgrazing and the northward advance of the agricultural front</a:t>
            </a:r>
            <a:r>
              <a:rPr kumimoji="0" lang="en-US" altLang="fr-FR" sz="2000" b="0" i="0" u="none" strike="noStrike" kern="1200" cap="none" spc="0" normalizeH="0" baseline="0" noProof="0">
                <a:ln>
                  <a:noFill/>
                </a:ln>
                <a:solidFill>
                  <a:prstClr val="black"/>
                </a:solidFill>
                <a:effectLst/>
                <a:uLnTx/>
                <a:uFillTx/>
                <a:latin typeface="Calibri"/>
                <a:ea typeface="+mn-ea"/>
                <a:cs typeface="+mn-cs"/>
              </a:rPr>
              <a:t>.</a:t>
            </a:r>
            <a:endParaRPr kumimoji="0" lang="fr-FR" altLang="fr-FR" sz="2000" b="0" i="0" u="none" strike="noStrike" kern="1200" cap="none" spc="0" normalizeH="0" baseline="0" noProof="0">
              <a:ln>
                <a:noFill/>
              </a:ln>
              <a:solidFill>
                <a:prstClr val="black"/>
              </a:solidFill>
              <a:effectLst/>
              <a:uLnTx/>
              <a:uFillTx/>
              <a:latin typeface="Calibri"/>
              <a:ea typeface="+mn-ea"/>
              <a:cs typeface="+mn-cs"/>
            </a:endParaRPr>
          </a:p>
        </p:txBody>
      </p:sp>
      <p:pic>
        <p:nvPicPr>
          <p:cNvPr id="29" name="Graphic 28" descr="Open quotation mark">
            <a:extLst>
              <a:ext uri="{FF2B5EF4-FFF2-40B4-BE49-F238E27FC236}">
                <a16:creationId xmlns:a16="http://schemas.microsoft.com/office/drawing/2014/main" id="{E6ACC362-B654-43FC-B151-ADEAACD2D50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279140" y="4217394"/>
            <a:ext cx="914400" cy="914400"/>
          </a:xfrm>
          <a:prstGeom prst="rect">
            <a:avLst/>
          </a:prstGeom>
        </p:spPr>
      </p:pic>
    </p:spTree>
    <p:extLst>
      <p:ext uri="{BB962C8B-B14F-4D97-AF65-F5344CB8AC3E}">
        <p14:creationId xmlns:p14="http://schemas.microsoft.com/office/powerpoint/2010/main" val="2071018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93D73758-2354-4F60-8CE2-61716FC7BCC8}"/>
              </a:ext>
            </a:extLst>
          </p:cNvPr>
          <p:cNvGraphicFramePr/>
          <p:nvPr/>
        </p:nvGraphicFramePr>
        <p:xfrm>
          <a:off x="443260" y="206770"/>
          <a:ext cx="11305479" cy="3509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le 7"/>
          <p:cNvSpPr/>
          <p:nvPr/>
        </p:nvSpPr>
        <p:spPr>
          <a:xfrm>
            <a:off x="649994" y="0"/>
            <a:ext cx="11542005" cy="15294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79646">
                    <a:lumMod val="75000"/>
                  </a:srgbClr>
                </a:solidFill>
                <a:effectLst/>
                <a:uLnTx/>
                <a:uFillTx/>
                <a:latin typeface="Calibri"/>
                <a:ea typeface="+mn-ea"/>
                <a:cs typeface="+mn-cs"/>
              </a:rPr>
              <a:t>Major challenges around the management of the valley</a:t>
            </a:r>
          </a:p>
        </p:txBody>
      </p:sp>
      <p:sp>
        <p:nvSpPr>
          <p:cNvPr id="6" name="Content Placeholder 2">
            <a:extLst>
              <a:ext uri="{FF2B5EF4-FFF2-40B4-BE49-F238E27FC236}">
                <a16:creationId xmlns:a16="http://schemas.microsoft.com/office/drawing/2014/main" id="{4C47B893-0BB1-AE47-9B6C-D321C473557F}"/>
              </a:ext>
            </a:extLst>
          </p:cNvPr>
          <p:cNvSpPr txBox="1">
            <a:spLocks/>
          </p:cNvSpPr>
          <p:nvPr/>
        </p:nvSpPr>
        <p:spPr>
          <a:xfrm>
            <a:off x="10368219" y="1277948"/>
            <a:ext cx="5026980" cy="483710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400" b="0" i="0" u="none" strike="noStrike" kern="1200" cap="none" spc="0" normalizeH="0" baseline="0" noProof="0">
              <a:ln>
                <a:noFill/>
              </a:ln>
              <a:solidFill>
                <a:prstClr val="black"/>
              </a:solidFill>
              <a:effectLst/>
              <a:uLnTx/>
              <a:uFillTx/>
              <a:latin typeface="Calibri"/>
              <a:ea typeface="+mn-ea"/>
              <a:cs typeface="+mn-cs"/>
            </a:endParaRPr>
          </a:p>
        </p:txBody>
      </p:sp>
      <p:graphicFrame>
        <p:nvGraphicFramePr>
          <p:cNvPr id="7" name="Diagram 6">
            <a:extLst>
              <a:ext uri="{FF2B5EF4-FFF2-40B4-BE49-F238E27FC236}">
                <a16:creationId xmlns:a16="http://schemas.microsoft.com/office/drawing/2014/main" id="{44656924-DA5A-4D43-BD33-138C02939B2D}"/>
              </a:ext>
            </a:extLst>
          </p:cNvPr>
          <p:cNvGraphicFramePr/>
          <p:nvPr/>
        </p:nvGraphicFramePr>
        <p:xfrm>
          <a:off x="1064768" y="1963231"/>
          <a:ext cx="10097696" cy="346356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4" name="Diagram 13">
            <a:extLst>
              <a:ext uri="{FF2B5EF4-FFF2-40B4-BE49-F238E27FC236}">
                <a16:creationId xmlns:a16="http://schemas.microsoft.com/office/drawing/2014/main" id="{00308769-7F6A-444F-B323-02003879873A}"/>
              </a:ext>
            </a:extLst>
          </p:cNvPr>
          <p:cNvGraphicFramePr/>
          <p:nvPr/>
        </p:nvGraphicFramePr>
        <p:xfrm>
          <a:off x="3165791" y="4584384"/>
          <a:ext cx="6159775" cy="2126659"/>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cxnSp>
        <p:nvCxnSpPr>
          <p:cNvPr id="38" name="Straight Arrow Connector 37">
            <a:extLst>
              <a:ext uri="{FF2B5EF4-FFF2-40B4-BE49-F238E27FC236}">
                <a16:creationId xmlns:a16="http://schemas.microsoft.com/office/drawing/2014/main" id="{DB937DED-A5D5-4282-8BDC-86D57891A1FD}"/>
              </a:ext>
            </a:extLst>
          </p:cNvPr>
          <p:cNvCxnSpPr>
            <a:cxnSpLocks/>
          </p:cNvCxnSpPr>
          <p:nvPr/>
        </p:nvCxnSpPr>
        <p:spPr>
          <a:xfrm flipV="1">
            <a:off x="7086600" y="4125049"/>
            <a:ext cx="1809465" cy="92794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7C7D5A88-8AA9-40DF-8ED4-320431781BBF}"/>
              </a:ext>
            </a:extLst>
          </p:cNvPr>
          <p:cNvCxnSpPr/>
          <p:nvPr/>
        </p:nvCxnSpPr>
        <p:spPr>
          <a:xfrm flipH="1">
            <a:off x="8005709" y="4484482"/>
            <a:ext cx="1497520" cy="16305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C29B7796-EA28-4C2E-B58D-620E7EC4FC74}"/>
              </a:ext>
            </a:extLst>
          </p:cNvPr>
          <p:cNvCxnSpPr/>
          <p:nvPr/>
        </p:nvCxnSpPr>
        <p:spPr>
          <a:xfrm>
            <a:off x="1619405" y="2529162"/>
            <a:ext cx="3622066" cy="2538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2C591DF-75E2-4B3C-B036-B85E111F9C57}"/>
              </a:ext>
            </a:extLst>
          </p:cNvPr>
          <p:cNvCxnSpPr/>
          <p:nvPr/>
        </p:nvCxnSpPr>
        <p:spPr>
          <a:xfrm>
            <a:off x="6245678" y="4484482"/>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EB43B645-5270-4F3E-9D04-211ED0FADE87}"/>
              </a:ext>
            </a:extLst>
          </p:cNvPr>
          <p:cNvCxnSpPr>
            <a:cxnSpLocks/>
          </p:cNvCxnSpPr>
          <p:nvPr/>
        </p:nvCxnSpPr>
        <p:spPr>
          <a:xfrm>
            <a:off x="1800450" y="2532884"/>
            <a:ext cx="2513599" cy="9048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3E7DC9AB-E54D-4AB1-8815-922B9E7239CD}"/>
              </a:ext>
            </a:extLst>
          </p:cNvPr>
          <p:cNvCxnSpPr>
            <a:cxnSpLocks/>
          </p:cNvCxnSpPr>
          <p:nvPr/>
        </p:nvCxnSpPr>
        <p:spPr>
          <a:xfrm>
            <a:off x="1786073" y="2532886"/>
            <a:ext cx="3928927" cy="5205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A62B0DEE-62F2-4713-8322-8DB6EF5C7C64}"/>
              </a:ext>
            </a:extLst>
          </p:cNvPr>
          <p:cNvCxnSpPr>
            <a:cxnSpLocks/>
          </p:cNvCxnSpPr>
          <p:nvPr/>
        </p:nvCxnSpPr>
        <p:spPr>
          <a:xfrm>
            <a:off x="1834667" y="2532884"/>
            <a:ext cx="7090152" cy="5205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8335C733-214B-427A-8A3F-23AFD2A5E59B}"/>
              </a:ext>
            </a:extLst>
          </p:cNvPr>
          <p:cNvCxnSpPr/>
          <p:nvPr/>
        </p:nvCxnSpPr>
        <p:spPr>
          <a:xfrm flipH="1">
            <a:off x="3189820" y="2532884"/>
            <a:ext cx="1855709" cy="8224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0DBA65FB-B806-4189-B1D7-850D7320CF12}"/>
              </a:ext>
            </a:extLst>
          </p:cNvPr>
          <p:cNvCxnSpPr/>
          <p:nvPr/>
        </p:nvCxnSpPr>
        <p:spPr>
          <a:xfrm>
            <a:off x="7543800" y="2532884"/>
            <a:ext cx="1502229" cy="5205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72235712-1F87-4FA7-91B9-D56D20351692}"/>
              </a:ext>
            </a:extLst>
          </p:cNvPr>
          <p:cNvCxnSpPr/>
          <p:nvPr/>
        </p:nvCxnSpPr>
        <p:spPr>
          <a:xfrm flipH="1">
            <a:off x="2411446" y="2547261"/>
            <a:ext cx="4641163" cy="6355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62222360-DBA6-464C-8CCA-E6BF94DAD7A1}"/>
              </a:ext>
            </a:extLst>
          </p:cNvPr>
          <p:cNvCxnSpPr/>
          <p:nvPr/>
        </p:nvCxnSpPr>
        <p:spPr>
          <a:xfrm flipH="1">
            <a:off x="6420996" y="3791207"/>
            <a:ext cx="71886" cy="8506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6C6E8B99-9192-4C5C-9D4A-1D76AFC04C06}"/>
              </a:ext>
            </a:extLst>
          </p:cNvPr>
          <p:cNvCxnSpPr/>
          <p:nvPr/>
        </p:nvCxnSpPr>
        <p:spPr>
          <a:xfrm>
            <a:off x="4478821" y="2446620"/>
            <a:ext cx="553357" cy="19515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3" name="Straight Arrow Connector 1092">
            <a:extLst>
              <a:ext uri="{FF2B5EF4-FFF2-40B4-BE49-F238E27FC236}">
                <a16:creationId xmlns:a16="http://schemas.microsoft.com/office/drawing/2014/main" id="{9C1D2C8D-D40D-44CB-80ED-1B8B8DE897E0}"/>
              </a:ext>
            </a:extLst>
          </p:cNvPr>
          <p:cNvCxnSpPr>
            <a:cxnSpLocks/>
          </p:cNvCxnSpPr>
          <p:nvPr/>
        </p:nvCxnSpPr>
        <p:spPr>
          <a:xfrm flipH="1">
            <a:off x="3087182" y="2489752"/>
            <a:ext cx="7588521" cy="693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4" name="Straight Arrow Connector 1093">
            <a:extLst>
              <a:ext uri="{FF2B5EF4-FFF2-40B4-BE49-F238E27FC236}">
                <a16:creationId xmlns:a16="http://schemas.microsoft.com/office/drawing/2014/main" id="{7F1BF825-C673-48D8-AF90-93FF305F7398}"/>
              </a:ext>
            </a:extLst>
          </p:cNvPr>
          <p:cNvCxnSpPr>
            <a:cxnSpLocks/>
          </p:cNvCxnSpPr>
          <p:nvPr/>
        </p:nvCxnSpPr>
        <p:spPr>
          <a:xfrm>
            <a:off x="7354533" y="2475375"/>
            <a:ext cx="31478" cy="33241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5" name="Straight Arrow Connector 1094">
            <a:extLst>
              <a:ext uri="{FF2B5EF4-FFF2-40B4-BE49-F238E27FC236}">
                <a16:creationId xmlns:a16="http://schemas.microsoft.com/office/drawing/2014/main" id="{980CD002-C210-4D16-93EA-193C5830F722}"/>
              </a:ext>
            </a:extLst>
          </p:cNvPr>
          <p:cNvCxnSpPr>
            <a:cxnSpLocks/>
          </p:cNvCxnSpPr>
          <p:nvPr/>
        </p:nvCxnSpPr>
        <p:spPr>
          <a:xfrm flipV="1">
            <a:off x="5715515" y="2162045"/>
            <a:ext cx="620948" cy="114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8978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02128" y="-150389"/>
            <a:ext cx="11250385" cy="15294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noProof="0" dirty="0">
                <a:ln>
                  <a:noFill/>
                </a:ln>
                <a:solidFill>
                  <a:srgbClr val="F79646">
                    <a:lumMod val="75000"/>
                  </a:srgbClr>
                </a:solidFill>
                <a:effectLst/>
                <a:uLnTx/>
                <a:uFillTx/>
                <a:latin typeface="Calibri"/>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79646">
                    <a:lumMod val="75000"/>
                  </a:srgbClr>
                </a:solidFill>
                <a:effectLst/>
                <a:uLnTx/>
                <a:uFillTx/>
                <a:latin typeface="Calibri"/>
                <a:ea typeface="+mn-ea"/>
                <a:cs typeface="+mn-cs"/>
              </a:rPr>
              <a:t>Mechanisms in place for management and governance at the </a:t>
            </a:r>
            <a:r>
              <a:rPr kumimoji="0" lang="en-US" sz="3600" b="1" i="0" u="none" strike="noStrike" kern="1200" cap="none" spc="0" normalizeH="0" baseline="0" noProof="0" dirty="0" err="1">
                <a:ln>
                  <a:noFill/>
                </a:ln>
                <a:solidFill>
                  <a:srgbClr val="F79646">
                    <a:lumMod val="75000"/>
                  </a:srgbClr>
                </a:solidFill>
                <a:effectLst/>
                <a:uLnTx/>
                <a:uFillTx/>
                <a:latin typeface="Calibri"/>
                <a:ea typeface="+mn-ea"/>
                <a:cs typeface="+mn-cs"/>
              </a:rPr>
              <a:t>Tarka</a:t>
            </a:r>
            <a:r>
              <a:rPr kumimoji="0" lang="en-US" sz="3600" b="1" i="0" u="none" strike="noStrike" kern="1200" cap="none" spc="0" normalizeH="0" baseline="0" noProof="0" dirty="0">
                <a:ln>
                  <a:noFill/>
                </a:ln>
                <a:solidFill>
                  <a:srgbClr val="F79646">
                    <a:lumMod val="75000"/>
                  </a:srgbClr>
                </a:solidFill>
                <a:effectLst/>
                <a:uLnTx/>
                <a:uFillTx/>
                <a:latin typeface="Calibri"/>
                <a:ea typeface="+mn-ea"/>
                <a:cs typeface="+mn-cs"/>
              </a:rPr>
              <a:t> level</a:t>
            </a:r>
            <a:endParaRPr kumimoji="0" lang="fr-FR" sz="3600" b="1" i="0" u="none" strike="noStrike" kern="1200" cap="none" spc="0" normalizeH="0" baseline="0" noProof="0" dirty="0">
              <a:ln>
                <a:noFill/>
              </a:ln>
              <a:solidFill>
                <a:srgbClr val="F79646">
                  <a:lumMod val="75000"/>
                </a:srgbClr>
              </a:solidFill>
              <a:effectLst/>
              <a:uLnTx/>
              <a:uFillTx/>
              <a:latin typeface="Calibri"/>
              <a:ea typeface="+mn-ea"/>
              <a:cs typeface="+mn-cs"/>
            </a:endParaRPr>
          </a:p>
        </p:txBody>
      </p:sp>
      <p:sp>
        <p:nvSpPr>
          <p:cNvPr id="6" name="Content Placeholder 2">
            <a:extLst>
              <a:ext uri="{FF2B5EF4-FFF2-40B4-BE49-F238E27FC236}">
                <a16:creationId xmlns:a16="http://schemas.microsoft.com/office/drawing/2014/main" id="{4C47B893-0BB1-AE47-9B6C-D321C473557F}"/>
              </a:ext>
            </a:extLst>
          </p:cNvPr>
          <p:cNvSpPr txBox="1">
            <a:spLocks/>
          </p:cNvSpPr>
          <p:nvPr/>
        </p:nvSpPr>
        <p:spPr>
          <a:xfrm>
            <a:off x="832758" y="1713470"/>
            <a:ext cx="4163786" cy="4960468"/>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defRPr/>
            </a:pPr>
            <a:r>
              <a:rPr kumimoji="0" lang="en-US" sz="2800" b="0" i="0" u="none" strike="noStrike" kern="1200" cap="none" spc="0" normalizeH="0" baseline="0" noProof="0">
                <a:ln>
                  <a:noFill/>
                </a:ln>
                <a:solidFill>
                  <a:schemeClr val="tx1"/>
                </a:solidFill>
                <a:effectLst/>
                <a:uLnTx/>
                <a:uFillTx/>
                <a:latin typeface="Calibri"/>
                <a:ea typeface="+mn-ea"/>
                <a:cs typeface="+mn-cs"/>
              </a:rPr>
              <a:t>The management of the natural resources of the Tarka Valley is very complex.</a:t>
            </a:r>
            <a:r>
              <a:rPr lang="en-US" sz="2800">
                <a:solidFill>
                  <a:schemeClr val="tx1"/>
                </a:solidFill>
                <a:latin typeface="Calibri"/>
              </a:rPr>
              <a:t> </a:t>
            </a:r>
            <a:endParaRPr lang="en-US">
              <a:solidFill>
                <a:schemeClr val="tx1"/>
              </a:solidFill>
              <a:cs typeface="Calibri"/>
            </a:endParaRPr>
          </a:p>
          <a:p>
            <a:pPr algn="just">
              <a:defRPr/>
            </a:pPr>
            <a:r>
              <a:rPr kumimoji="0" lang="en-US" sz="2800" b="0" i="0" u="none" strike="noStrike" kern="1200" cap="none" spc="0" normalizeH="0" baseline="0" noProof="0">
                <a:ln>
                  <a:noFill/>
                </a:ln>
                <a:solidFill>
                  <a:schemeClr val="tx1"/>
                </a:solidFill>
                <a:effectLst/>
                <a:uLnTx/>
                <a:uFillTx/>
                <a:latin typeface="Calibri"/>
                <a:ea typeface="+mn-ea"/>
                <a:cs typeface="+mn-cs"/>
              </a:rPr>
              <a:t>It is not governed by specific regulatory texts, but rather by a social consensus (between all the users of the valley's resources) which has the force of law.</a:t>
            </a:r>
            <a:r>
              <a:rPr lang="en-US" sz="2800">
                <a:solidFill>
                  <a:schemeClr val="tx1"/>
                </a:solidFill>
                <a:latin typeface="Calibri"/>
              </a:rPr>
              <a:t> </a:t>
            </a:r>
            <a:endParaRPr lang="en-US">
              <a:solidFill>
                <a:schemeClr val="tx1"/>
              </a:solidFill>
              <a:cs typeface="Calibri"/>
            </a:endParaRPr>
          </a:p>
        </p:txBody>
      </p:sp>
      <p:graphicFrame>
        <p:nvGraphicFramePr>
          <p:cNvPr id="2" name="Diagram 1">
            <a:extLst>
              <a:ext uri="{FF2B5EF4-FFF2-40B4-BE49-F238E27FC236}">
                <a16:creationId xmlns:a16="http://schemas.microsoft.com/office/drawing/2014/main" id="{D228DBDD-8888-4C79-A8DA-5C459123A589}"/>
              </a:ext>
            </a:extLst>
          </p:cNvPr>
          <p:cNvGraphicFramePr/>
          <p:nvPr/>
        </p:nvGraphicFramePr>
        <p:xfrm>
          <a:off x="5843238" y="1025912"/>
          <a:ext cx="5750179" cy="56480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9523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46448" y="118319"/>
            <a:ext cx="11947865" cy="1353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3200" b="1">
                <a:solidFill>
                  <a:schemeClr val="tx1"/>
                </a:solidFill>
                <a:ea typeface="+mn-lt"/>
                <a:cs typeface="+mn-lt"/>
              </a:rPr>
              <a:t>A combination of governance factors added to climate change is causing the valley and its </a:t>
            </a:r>
            <a:r>
              <a:rPr kumimoji="0" lang="en-US" sz="3200" b="1" u="none" strike="noStrike" kern="1200" cap="none" spc="0" normalizeH="0" baseline="0" noProof="0">
                <a:ln>
                  <a:noFill/>
                </a:ln>
                <a:solidFill>
                  <a:schemeClr val="tx1"/>
                </a:solidFill>
                <a:effectLst/>
                <a:uLnTx/>
                <a:uFillTx/>
                <a:ea typeface="+mn-lt"/>
                <a:cs typeface="+mn-lt"/>
              </a:rPr>
              <a:t>resources</a:t>
            </a:r>
            <a:r>
              <a:rPr lang="en-US" sz="3200" b="1">
                <a:solidFill>
                  <a:schemeClr val="tx1"/>
                </a:solidFill>
                <a:ea typeface="+mn-lt"/>
                <a:cs typeface="+mn-lt"/>
              </a:rPr>
              <a:t> to degrade at an accelerated rate:</a:t>
            </a:r>
            <a:endParaRPr lang="en-US" sz="3200" b="1">
              <a:solidFill>
                <a:schemeClr val="tx1"/>
              </a:solidFill>
            </a:endParaRPr>
          </a:p>
        </p:txBody>
      </p:sp>
      <p:graphicFrame>
        <p:nvGraphicFramePr>
          <p:cNvPr id="2" name="Diagram 1">
            <a:extLst>
              <a:ext uri="{FF2B5EF4-FFF2-40B4-BE49-F238E27FC236}">
                <a16:creationId xmlns:a16="http://schemas.microsoft.com/office/drawing/2014/main" id="{E25914C0-BABE-45D7-93A0-68F20DAA26C4}"/>
              </a:ext>
            </a:extLst>
          </p:cNvPr>
          <p:cNvGraphicFramePr/>
          <p:nvPr/>
        </p:nvGraphicFramePr>
        <p:xfrm>
          <a:off x="605882" y="1471961"/>
          <a:ext cx="11329639" cy="51510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996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65814" y="80151"/>
            <a:ext cx="11727712" cy="15581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3600" b="1" dirty="0">
                <a:solidFill>
                  <a:srgbClr val="F79646">
                    <a:lumMod val="75000"/>
                  </a:srgbClr>
                </a:solidFill>
                <a:latin typeface="Calibri"/>
              </a:rPr>
              <a:t>            </a:t>
            </a:r>
          </a:p>
          <a:p>
            <a:r>
              <a:rPr lang="en-US" sz="3600" b="1" dirty="0">
                <a:solidFill>
                  <a:srgbClr val="F79646">
                    <a:lumMod val="75000"/>
                  </a:srgbClr>
                </a:solidFill>
                <a:latin typeface="Calibri"/>
              </a:rPr>
              <a:t>Ensuring the security of the </a:t>
            </a:r>
            <a:r>
              <a:rPr lang="en-US" sz="3600" b="1" dirty="0" err="1">
                <a:solidFill>
                  <a:srgbClr val="F79646">
                    <a:lumMod val="75000"/>
                  </a:srgbClr>
                </a:solidFill>
                <a:latin typeface="Calibri"/>
              </a:rPr>
              <a:t>Tarka</a:t>
            </a:r>
            <a:r>
              <a:rPr lang="en-US" sz="3600" b="1" dirty="0">
                <a:solidFill>
                  <a:srgbClr val="F79646">
                    <a:lumMod val="75000"/>
                  </a:srgbClr>
                </a:solidFill>
                <a:latin typeface="Calibri"/>
              </a:rPr>
              <a:t> valley and its resources</a:t>
            </a:r>
          </a:p>
          <a:p>
            <a:endParaRPr lang="en-US" sz="3600" b="1" dirty="0">
              <a:solidFill>
                <a:srgbClr val="F79646">
                  <a:lumMod val="75000"/>
                </a:srgbClr>
              </a:solidFill>
              <a:latin typeface="Calibri"/>
            </a:endParaRPr>
          </a:p>
        </p:txBody>
      </p:sp>
      <p:sp>
        <p:nvSpPr>
          <p:cNvPr id="5" name="Title 1">
            <a:extLst>
              <a:ext uri="{FF2B5EF4-FFF2-40B4-BE49-F238E27FC236}">
                <a16:creationId xmlns:a16="http://schemas.microsoft.com/office/drawing/2014/main" id="{CF78E13D-0E85-3046-BDB0-93FC0366FD05}"/>
              </a:ext>
            </a:extLst>
          </p:cNvPr>
          <p:cNvSpPr txBox="1">
            <a:spLocks/>
          </p:cNvSpPr>
          <p:nvPr/>
        </p:nvSpPr>
        <p:spPr>
          <a:xfrm>
            <a:off x="2424804" y="428478"/>
            <a:ext cx="7425208" cy="86050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600" b="1" i="0" u="none" strike="noStrike" kern="1200" cap="none" spc="0" normalizeH="0" baseline="0" noProof="0">
              <a:ln>
                <a:noFill/>
              </a:ln>
              <a:solidFill>
                <a:prstClr val="white"/>
              </a:solidFill>
              <a:effectLst/>
              <a:uLnTx/>
              <a:uFillTx/>
              <a:latin typeface="Calibri"/>
              <a:ea typeface="+mj-ea"/>
              <a:cs typeface="+mj-cs"/>
            </a:endParaRPr>
          </a:p>
        </p:txBody>
      </p:sp>
      <p:sp>
        <p:nvSpPr>
          <p:cNvPr id="6" name="Content Placeholder 2">
            <a:extLst>
              <a:ext uri="{FF2B5EF4-FFF2-40B4-BE49-F238E27FC236}">
                <a16:creationId xmlns:a16="http://schemas.microsoft.com/office/drawing/2014/main" id="{4C47B893-0BB1-AE47-9B6C-D321C473557F}"/>
              </a:ext>
            </a:extLst>
          </p:cNvPr>
          <p:cNvSpPr txBox="1">
            <a:spLocks/>
          </p:cNvSpPr>
          <p:nvPr/>
        </p:nvSpPr>
        <p:spPr>
          <a:xfrm>
            <a:off x="2135560" y="1713470"/>
            <a:ext cx="8280920" cy="4824536"/>
          </a:xfrm>
          <a:prstGeom prst="rect">
            <a:avLst/>
          </a:prstGeom>
        </p:spPr>
        <p:txBody>
          <a:bodyPr vert="horz" lIns="91440" tIns="45720" rIns="91440" bIns="45720" rtlCol="0" anchor="t">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457200" marR="0" lvl="0" indent="-457200" algn="just" defTabSz="914400" rtl="0" eaLnBrk="1" fontAlgn="auto" latinLnBrk="0" hangingPunct="1">
              <a:lnSpc>
                <a:spcPct val="100000"/>
              </a:lnSpc>
              <a:spcBef>
                <a:spcPct val="20000"/>
              </a:spcBef>
              <a:spcAft>
                <a:spcPts val="0"/>
              </a:spcAft>
              <a:buClrTx/>
              <a:buSzTx/>
              <a:buFont typeface="Wingdings" panose="05000000000000000000" pitchFamily="2" charset="2"/>
              <a:buChar char="ü"/>
              <a:tabLst/>
              <a:defRPr/>
            </a:pPr>
            <a:endParaRPr lang="en-US" i="0" u="none" strike="noStrike" kern="1200" cap="none" spc="0" normalizeH="0" baseline="0" noProof="0">
              <a:ln>
                <a:noFill/>
              </a:ln>
              <a:effectLst/>
              <a:uLnTx/>
              <a:uFillTx/>
              <a:latin typeface="Calibri"/>
              <a:cs typeface="Calibri"/>
            </a:endParaRPr>
          </a:p>
        </p:txBody>
      </p:sp>
      <p:sp>
        <p:nvSpPr>
          <p:cNvPr id="2" name="ZoneTexte 1">
            <a:extLst>
              <a:ext uri="{FF2B5EF4-FFF2-40B4-BE49-F238E27FC236}">
                <a16:creationId xmlns:a16="http://schemas.microsoft.com/office/drawing/2014/main" id="{DDF727A2-628E-4441-A42C-09561D0FF6CA}"/>
              </a:ext>
            </a:extLst>
          </p:cNvPr>
          <p:cNvSpPr txBox="1"/>
          <p:nvPr/>
        </p:nvSpPr>
        <p:spPr>
          <a:xfrm>
            <a:off x="362377" y="1713470"/>
            <a:ext cx="11268973"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Wingdings"/>
              <a:buChar char="Ø"/>
            </a:pPr>
            <a:r>
              <a:rPr lang="en-US" sz="2400" dirty="0"/>
              <a:t>The process of securing the </a:t>
            </a:r>
            <a:r>
              <a:rPr lang="en-US" sz="2400" dirty="0" err="1"/>
              <a:t>Tarka</a:t>
            </a:r>
            <a:r>
              <a:rPr lang="en-US" sz="2400" dirty="0"/>
              <a:t> Valley is now supported by technical and financial partners with the consent and full participation of the administrative and customary authorities as well as all professional social strata in and around the valley. </a:t>
            </a:r>
            <a:endParaRPr lang="fr-FR" sz="2400" dirty="0">
              <a:cs typeface="Calibri"/>
            </a:endParaRPr>
          </a:p>
          <a:p>
            <a:endParaRPr lang="en-US" sz="2400" dirty="0"/>
          </a:p>
          <a:p>
            <a:r>
              <a:rPr lang="en-US" sz="2400" dirty="0"/>
              <a:t>Process to date: </a:t>
            </a:r>
            <a:endParaRPr lang="fr-FR" sz="2400" dirty="0">
              <a:cs typeface="Calibri"/>
            </a:endParaRPr>
          </a:p>
          <a:p>
            <a:pPr marL="285750" indent="-285750">
              <a:buFont typeface="Wingdings"/>
              <a:buChar char="Ø"/>
            </a:pPr>
            <a:r>
              <a:rPr lang="en-US" sz="2400" dirty="0"/>
              <a:t> Baseline study on protection of the </a:t>
            </a:r>
            <a:r>
              <a:rPr lang="en-US" sz="2400" dirty="0" err="1"/>
              <a:t>Tarka</a:t>
            </a:r>
            <a:r>
              <a:rPr lang="en-US" sz="2400" dirty="0"/>
              <a:t> valley recognizing land and resource use rights.</a:t>
            </a:r>
            <a:endParaRPr lang="fr-FR" sz="2400" dirty="0">
              <a:cs typeface="Calibri"/>
            </a:endParaRPr>
          </a:p>
          <a:p>
            <a:pPr marL="285750" indent="-285750">
              <a:buFont typeface="Wingdings"/>
              <a:buChar char="Ø"/>
            </a:pPr>
            <a:r>
              <a:rPr lang="en-US" sz="2400" dirty="0"/>
              <a:t> Map of the current natural resources of the Valley; with analysis of the evolution of the valley's resources through satellite images.</a:t>
            </a:r>
            <a:endParaRPr lang="fr-FR" sz="2400" dirty="0">
              <a:cs typeface="Calibri"/>
            </a:endParaRPr>
          </a:p>
          <a:p>
            <a:pPr marL="285750" indent="-285750">
              <a:buFont typeface="Wingdings"/>
              <a:buChar char="Ø"/>
            </a:pPr>
            <a:r>
              <a:rPr lang="en-US" sz="2400" dirty="0"/>
              <a:t>Elaboration of a Land Development Plan for </a:t>
            </a:r>
            <a:r>
              <a:rPr lang="en-US" sz="2400" dirty="0" err="1"/>
              <a:t>Maradi</a:t>
            </a:r>
            <a:r>
              <a:rPr lang="en-US" sz="2400" dirty="0"/>
              <a:t> region</a:t>
            </a:r>
            <a:endParaRPr lang="fr-FR" sz="2400" dirty="0"/>
          </a:p>
          <a:p>
            <a:pPr marL="285750" indent="-285750">
              <a:buFont typeface="Wingdings"/>
              <a:buChar char="Ø"/>
            </a:pPr>
            <a:r>
              <a:rPr lang="en-US" sz="2400" dirty="0"/>
              <a:t> Regional actions to mark out livestock corridors and limit the encroachment of crop fields.  </a:t>
            </a:r>
          </a:p>
          <a:p>
            <a:endParaRPr lang="en-US" sz="2400" dirty="0">
              <a:cs typeface="Calibri"/>
            </a:endParaRPr>
          </a:p>
        </p:txBody>
      </p:sp>
    </p:spTree>
    <p:extLst>
      <p:ext uri="{BB962C8B-B14F-4D97-AF65-F5344CB8AC3E}">
        <p14:creationId xmlns:p14="http://schemas.microsoft.com/office/powerpoint/2010/main" val="3505237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1631504" y="6525925"/>
            <a:ext cx="8928992" cy="20005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a:ln>
                  <a:noFill/>
                </a:ln>
                <a:solidFill>
                  <a:prstClr val="white">
                    <a:lumMod val="65000"/>
                  </a:prstClr>
                </a:solidFill>
                <a:effectLst/>
                <a:uLnTx/>
                <a:uFillTx/>
                <a:latin typeface="Calibri"/>
                <a:ea typeface="+mn-ea"/>
                <a:cs typeface="+mn-cs"/>
              </a:rPr>
              <a:t>Copyright © 2012 Cooperative for Assistance and Relief Everywhere, Inc. (CARE)</a:t>
            </a:r>
            <a:r>
              <a:rPr kumimoji="0" lang="en-US" sz="700" b="0" i="0" u="none" strike="noStrike" kern="1200" cap="none" spc="0" normalizeH="0" baseline="0" noProof="0">
                <a:ln>
                  <a:noFill/>
                </a:ln>
                <a:solidFill>
                  <a:prstClr val="black"/>
                </a:solidFill>
                <a:effectLst/>
                <a:uLnTx/>
                <a:uFillTx/>
                <a:latin typeface="Calibri"/>
                <a:ea typeface="+mn-ea"/>
                <a:cs typeface="+mn-cs"/>
              </a:rPr>
              <a:t> </a:t>
            </a:r>
            <a:endParaRPr kumimoji="0" lang="fr-FR" sz="700" b="0" i="0" u="none" strike="noStrike" kern="1200" cap="none" spc="0" normalizeH="0" baseline="0" noProof="0">
              <a:ln>
                <a:noFill/>
              </a:ln>
              <a:solidFill>
                <a:prstClr val="black"/>
              </a:solidFill>
              <a:effectLst/>
              <a:uLnTx/>
              <a:uFillTx/>
              <a:latin typeface="Calibri"/>
              <a:ea typeface="+mn-ea"/>
              <a:cs typeface="+mn-cs"/>
            </a:endParaRPr>
          </a:p>
        </p:txBody>
      </p:sp>
      <p:pic>
        <p:nvPicPr>
          <p:cNvPr id="3" name="Picture 2" descr="A herd of zebra standing on top of a dirt field&#10;&#10;Description automatically generated">
            <a:extLst>
              <a:ext uri="{FF2B5EF4-FFF2-40B4-BE49-F238E27FC236}">
                <a16:creationId xmlns:a16="http://schemas.microsoft.com/office/drawing/2014/main" id="{CB2D513E-394C-469F-8794-BD9A294BA871}"/>
              </a:ext>
            </a:extLst>
          </p:cNvPr>
          <p:cNvPicPr>
            <a:picLocks noChangeAspect="1"/>
          </p:cNvPicPr>
          <p:nvPr/>
        </p:nvPicPr>
        <p:blipFill rotWithShape="1">
          <a:blip r:embed="rId3">
            <a:extLst>
              <a:ext uri="{28A0092B-C50C-407E-A947-70E740481C1C}">
                <a14:useLocalDpi xmlns:a14="http://schemas.microsoft.com/office/drawing/2010/main" val="0"/>
              </a:ext>
            </a:extLst>
          </a:blip>
          <a:srcRect t="25000"/>
          <a:stretch/>
        </p:blipFill>
        <p:spPr>
          <a:xfrm>
            <a:off x="0" y="0"/>
            <a:ext cx="12192000" cy="6858000"/>
          </a:xfrm>
          <a:prstGeom prst="rect">
            <a:avLst/>
          </a:prstGeom>
        </p:spPr>
      </p:pic>
      <p:sp>
        <p:nvSpPr>
          <p:cNvPr id="9" name="Title 3"/>
          <p:cNvSpPr>
            <a:spLocks noGrp="1"/>
          </p:cNvSpPr>
          <p:nvPr>
            <p:ph type="ctrTitle"/>
          </p:nvPr>
        </p:nvSpPr>
        <p:spPr>
          <a:xfrm>
            <a:off x="1752018" y="3854168"/>
            <a:ext cx="9144000" cy="1801806"/>
          </a:xfrm>
        </p:spPr>
        <p:txBody>
          <a:bodyPr>
            <a:normAutofit/>
          </a:bodyPr>
          <a:lstStyle/>
          <a:p>
            <a:r>
              <a:rPr lang="en-US" sz="3600" b="1">
                <a:solidFill>
                  <a:schemeClr val="bg1"/>
                </a:solidFill>
                <a:latin typeface="Arial" pitchFamily="34" charset="0"/>
                <a:cs typeface="Arial" pitchFamily="34" charset="0"/>
              </a:rPr>
              <a:t>Thank you for your attention</a:t>
            </a:r>
            <a:br>
              <a:rPr lang="fr-FR" sz="3600" b="1">
                <a:solidFill>
                  <a:schemeClr val="bg1"/>
                </a:solidFill>
                <a:latin typeface="Arial" pitchFamily="34" charset="0"/>
                <a:cs typeface="Arial" pitchFamily="34" charset="0"/>
              </a:rPr>
            </a:br>
            <a:endParaRPr lang="fr-FR" sz="3600" b="1">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7414656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1389</Words>
  <Application>Microsoft Macintosh PowerPoint</Application>
  <PresentationFormat>Widescreen</PresentationFormat>
  <Paragraphs>93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Wingdings</vt:lpstr>
      <vt:lpstr>Office Theme</vt:lpstr>
      <vt:lpstr>Safeguarding and good governance of the natural resources of the Tarka Valley in Niger </vt:lpstr>
      <vt:lpstr>PowerPoint Presentation</vt:lpstr>
      <vt:lpstr>PowerPoint Presentation</vt:lpstr>
      <vt:lpstr>PowerPoint Presentation</vt:lpstr>
      <vt:lpstr>PowerPoint Presentation</vt:lpstr>
      <vt:lpstr>PowerPoint Presentation</vt:lpstr>
      <vt:lpstr>Thank you for your attention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and good governance of the natural resources of the Tarka Valley in Niger </dc:title>
  <dc:creator>FionaPercy</dc:creator>
  <cp:lastModifiedBy>CARE and Climate Change Info</cp:lastModifiedBy>
  <cp:revision>1</cp:revision>
  <dcterms:created xsi:type="dcterms:W3CDTF">2020-06-03T06:39:39Z</dcterms:created>
  <dcterms:modified xsi:type="dcterms:W3CDTF">2020-06-17T10:18:36Z</dcterms:modified>
</cp:coreProperties>
</file>